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316" r:id="rId3"/>
    <p:sldId id="327" r:id="rId4"/>
    <p:sldId id="332" r:id="rId5"/>
    <p:sldId id="333" r:id="rId6"/>
    <p:sldId id="334" r:id="rId7"/>
    <p:sldId id="335" r:id="rId8"/>
    <p:sldId id="337" r:id="rId9"/>
    <p:sldId id="338" r:id="rId10"/>
    <p:sldId id="331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7" r:id="rId19"/>
    <p:sldId id="348" r:id="rId20"/>
    <p:sldId id="349" r:id="rId21"/>
    <p:sldId id="350" r:id="rId22"/>
    <p:sldId id="351" r:id="rId23"/>
    <p:sldId id="35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65AD3-4F28-4FCA-8993-327D651E7DA8}" type="datetimeFigureOut">
              <a:rPr lang="en-AU" smtClean="0"/>
              <a:t>25/10/2021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4AB16-2CA9-42BA-B1AE-A35C7962F6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56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arenR"/>
                </a:pPr>
                <a:r>
                  <a:rPr lang="en-AU" dirty="0"/>
                  <a:t>12</a:t>
                </a:r>
                <a:r>
                  <a:rPr lang="en-AU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AU" sz="12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pPr marL="228600" indent="-228600">
                  <a:buAutoNum type="arabicParenR"/>
                </a:pPr>
                <a:r>
                  <a:rPr lang="en-AU" sz="12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10.4m</a:t>
                </a:r>
              </a:p>
              <a:p>
                <a:pPr marL="228600" indent="-228600">
                  <a:buAutoNum type="arabicParenR"/>
                </a:pPr>
                <a:r>
                  <a:rPr lang="en-AU" sz="12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6700 mm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lang="en-AU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54m</a:t>
                </a:r>
                <a:r>
                  <a:rPr lang="en-AU" sz="12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pPr marL="228600" indent="-228600">
                  <a:buAutoNum type="arabicParenR"/>
                </a:pPr>
                <a:endParaRPr lang="en-AU" sz="1200" baseline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AU" dirty="0"/>
                  <a:t>105.43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e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0.5</a:t>
                </a:r>
              </a:p>
              <a:p>
                <a:pPr marL="228600" indent="-228600">
                  <a:buAutoNum type="arabicPeriod"/>
                </a:pPr>
                <a:r>
                  <a:rPr lang="en-AU" b="0" i="0">
                    <a:latin typeface="Cambria Math" panose="02040503050406030204" pitchFamily="18" charset="0"/>
                  </a:rPr>
                  <a:t>1/5</a:t>
                </a:r>
                <a:endParaRPr lang="en-AU" dirty="0"/>
              </a:p>
              <a:p>
                <a:pPr marL="228600" indent="-228600">
                  <a:buAutoNum type="arabicPeriod"/>
                </a:pPr>
                <a:r>
                  <a:rPr lang="en-AU" dirty="0"/>
                  <a:t>Amelia took 250 seconds to finish the race.</a:t>
                </a:r>
              </a:p>
              <a:p>
                <a:pPr marL="228600" indent="-228600">
                  <a:buAutoNum type="arabicPeriod"/>
                </a:pPr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92F62-36E4-4495-8B54-FAECD2DEF7D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72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08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0648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535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93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73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4EEC-9004-4E2D-818C-A923E7127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Topic: Drawing 3D Objects</a:t>
            </a:r>
            <a:br>
              <a:rPr lang="en-AU" dirty="0"/>
            </a:br>
            <a:r>
              <a:rPr lang="en-AU" dirty="0"/>
              <a:t>EQ: How Do I Draw 3D Shapes?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8385E-3FDE-4435-BFDD-3047E7CA7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Year 7 Mathematics</a:t>
            </a:r>
          </a:p>
          <a:p>
            <a:r>
              <a:rPr lang="en-AU" dirty="0"/>
              <a:t>Mrs Parlevliet</a:t>
            </a:r>
          </a:p>
        </p:txBody>
      </p:sp>
    </p:spTree>
    <p:extLst>
      <p:ext uri="{BB962C8B-B14F-4D97-AF65-F5344CB8AC3E}">
        <p14:creationId xmlns:p14="http://schemas.microsoft.com/office/powerpoint/2010/main" val="348768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1749742" y="777348"/>
            <a:ext cx="8689212" cy="5317372"/>
          </a:xfrm>
          <a:prstGeom prst="roundRect">
            <a:avLst>
              <a:gd name="adj" fmla="val 50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74731" y="3269295"/>
            <a:ext cx="1354746" cy="2272420"/>
            <a:chOff x="-2259858" y="3544609"/>
            <a:chExt cx="1354746" cy="2272420"/>
          </a:xfrm>
        </p:grpSpPr>
        <p:sp>
          <p:nvSpPr>
            <p:cNvPr id="195" name="Freeform 194"/>
            <p:cNvSpPr/>
            <p:nvPr/>
          </p:nvSpPr>
          <p:spPr>
            <a:xfrm>
              <a:off x="-2259858" y="3544609"/>
              <a:ext cx="1344441" cy="2272420"/>
            </a:xfrm>
            <a:custGeom>
              <a:avLst/>
              <a:gdLst>
                <a:gd name="connsiteX0" fmla="*/ 439093 w 1321806"/>
                <a:gd name="connsiteY0" fmla="*/ 0 h 2272420"/>
                <a:gd name="connsiteX1" fmla="*/ 9053 w 1321806"/>
                <a:gd name="connsiteY1" fmla="*/ 253497 h 2272420"/>
                <a:gd name="connsiteX2" fmla="*/ 0 w 1321806"/>
                <a:gd name="connsiteY2" fmla="*/ 1769952 h 2272420"/>
                <a:gd name="connsiteX3" fmla="*/ 887239 w 1321806"/>
                <a:gd name="connsiteY3" fmla="*/ 2272420 h 2272420"/>
                <a:gd name="connsiteX4" fmla="*/ 1321806 w 1321806"/>
                <a:gd name="connsiteY4" fmla="*/ 2027976 h 2272420"/>
                <a:gd name="connsiteX5" fmla="*/ 1321806 w 1321806"/>
                <a:gd name="connsiteY5" fmla="*/ 1511929 h 2272420"/>
                <a:gd name="connsiteX6" fmla="*/ 878186 w 1321806"/>
                <a:gd name="connsiteY6" fmla="*/ 1267485 h 2272420"/>
                <a:gd name="connsiteX7" fmla="*/ 882713 w 1321806"/>
                <a:gd name="connsiteY7" fmla="*/ 262550 h 2272420"/>
                <a:gd name="connsiteX8" fmla="*/ 439093 w 1321806"/>
                <a:gd name="connsiteY8" fmla="*/ 0 h 2272420"/>
                <a:gd name="connsiteX0" fmla="*/ 439093 w 1321806"/>
                <a:gd name="connsiteY0" fmla="*/ 0 h 2272420"/>
                <a:gd name="connsiteX1" fmla="*/ 9053 w 1321806"/>
                <a:gd name="connsiteY1" fmla="*/ 253497 h 2272420"/>
                <a:gd name="connsiteX2" fmla="*/ 0 w 1321806"/>
                <a:gd name="connsiteY2" fmla="*/ 1769952 h 2272420"/>
                <a:gd name="connsiteX3" fmla="*/ 887239 w 1321806"/>
                <a:gd name="connsiteY3" fmla="*/ 2272420 h 2272420"/>
                <a:gd name="connsiteX4" fmla="*/ 1321806 w 1321806"/>
                <a:gd name="connsiteY4" fmla="*/ 2027976 h 2272420"/>
                <a:gd name="connsiteX5" fmla="*/ 1321806 w 1321806"/>
                <a:gd name="connsiteY5" fmla="*/ 1511929 h 2272420"/>
                <a:gd name="connsiteX6" fmla="*/ 878186 w 1321806"/>
                <a:gd name="connsiteY6" fmla="*/ 1267485 h 2272420"/>
                <a:gd name="connsiteX7" fmla="*/ 1307044 w 1321806"/>
                <a:gd name="connsiteY7" fmla="*/ 518582 h 2272420"/>
                <a:gd name="connsiteX8" fmla="*/ 439093 w 1321806"/>
                <a:gd name="connsiteY8" fmla="*/ 0 h 2272420"/>
                <a:gd name="connsiteX0" fmla="*/ 439093 w 1321806"/>
                <a:gd name="connsiteY0" fmla="*/ 0 h 2272420"/>
                <a:gd name="connsiteX1" fmla="*/ 9053 w 1321806"/>
                <a:gd name="connsiteY1" fmla="*/ 253497 h 2272420"/>
                <a:gd name="connsiteX2" fmla="*/ 0 w 1321806"/>
                <a:gd name="connsiteY2" fmla="*/ 1769952 h 2272420"/>
                <a:gd name="connsiteX3" fmla="*/ 887239 w 1321806"/>
                <a:gd name="connsiteY3" fmla="*/ 2272420 h 2272420"/>
                <a:gd name="connsiteX4" fmla="*/ 1321806 w 1321806"/>
                <a:gd name="connsiteY4" fmla="*/ 2027976 h 2272420"/>
                <a:gd name="connsiteX5" fmla="*/ 1321806 w 1321806"/>
                <a:gd name="connsiteY5" fmla="*/ 1511929 h 2272420"/>
                <a:gd name="connsiteX6" fmla="*/ 878186 w 1321806"/>
                <a:gd name="connsiteY6" fmla="*/ 1267485 h 2272420"/>
                <a:gd name="connsiteX7" fmla="*/ 1102503 w 1321806"/>
                <a:gd name="connsiteY7" fmla="*/ 870905 h 2272420"/>
                <a:gd name="connsiteX8" fmla="*/ 1307044 w 1321806"/>
                <a:gd name="connsiteY8" fmla="*/ 518582 h 2272420"/>
                <a:gd name="connsiteX9" fmla="*/ 439093 w 1321806"/>
                <a:gd name="connsiteY9" fmla="*/ 0 h 2272420"/>
                <a:gd name="connsiteX0" fmla="*/ 439093 w 1321806"/>
                <a:gd name="connsiteY0" fmla="*/ 0 h 2272420"/>
                <a:gd name="connsiteX1" fmla="*/ 9053 w 1321806"/>
                <a:gd name="connsiteY1" fmla="*/ 253497 h 2272420"/>
                <a:gd name="connsiteX2" fmla="*/ 0 w 1321806"/>
                <a:gd name="connsiteY2" fmla="*/ 1769952 h 2272420"/>
                <a:gd name="connsiteX3" fmla="*/ 887239 w 1321806"/>
                <a:gd name="connsiteY3" fmla="*/ 2272420 h 2272420"/>
                <a:gd name="connsiteX4" fmla="*/ 1321806 w 1321806"/>
                <a:gd name="connsiteY4" fmla="*/ 2027976 h 2272420"/>
                <a:gd name="connsiteX5" fmla="*/ 1321806 w 1321806"/>
                <a:gd name="connsiteY5" fmla="*/ 1511929 h 2272420"/>
                <a:gd name="connsiteX6" fmla="*/ 878186 w 1321806"/>
                <a:gd name="connsiteY6" fmla="*/ 1267485 h 2272420"/>
                <a:gd name="connsiteX7" fmla="*/ 1320120 w 1321806"/>
                <a:gd name="connsiteY7" fmla="*/ 1012419 h 2272420"/>
                <a:gd name="connsiteX8" fmla="*/ 1307044 w 1321806"/>
                <a:gd name="connsiteY8" fmla="*/ 518582 h 2272420"/>
                <a:gd name="connsiteX9" fmla="*/ 439093 w 1321806"/>
                <a:gd name="connsiteY9" fmla="*/ 0 h 227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1806" h="2272420">
                  <a:moveTo>
                    <a:pt x="439093" y="0"/>
                  </a:moveTo>
                  <a:lnTo>
                    <a:pt x="9053" y="253497"/>
                  </a:lnTo>
                  <a:cubicBezTo>
                    <a:pt x="6035" y="758982"/>
                    <a:pt x="3018" y="1264467"/>
                    <a:pt x="0" y="1769952"/>
                  </a:cubicBezTo>
                  <a:lnTo>
                    <a:pt x="887239" y="2272420"/>
                  </a:lnTo>
                  <a:lnTo>
                    <a:pt x="1321806" y="2027976"/>
                  </a:lnTo>
                  <a:lnTo>
                    <a:pt x="1321806" y="1511929"/>
                  </a:lnTo>
                  <a:lnTo>
                    <a:pt x="878186" y="1267485"/>
                  </a:lnTo>
                  <a:lnTo>
                    <a:pt x="1320120" y="1012419"/>
                  </a:lnTo>
                  <a:lnTo>
                    <a:pt x="1307044" y="518582"/>
                  </a:lnTo>
                  <a:lnTo>
                    <a:pt x="43909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" name="Parallelogram 205"/>
            <p:cNvSpPr/>
            <p:nvPr/>
          </p:nvSpPr>
          <p:spPr>
            <a:xfrm rot="16200000" flipH="1">
              <a:off x="-1509117" y="4208326"/>
              <a:ext cx="763306" cy="444705"/>
            </a:xfrm>
            <a:prstGeom prst="parallelogram">
              <a:avLst>
                <a:gd name="adj" fmla="val 57449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6" name="Flowchart: Data 215"/>
          <p:cNvSpPr/>
          <p:nvPr/>
        </p:nvSpPr>
        <p:spPr>
          <a:xfrm rot="1835500">
            <a:off x="4133146" y="3414085"/>
            <a:ext cx="1266432" cy="456647"/>
          </a:xfrm>
          <a:prstGeom prst="flowChartInputOutpu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15"/>
          <p:cNvGrpSpPr/>
          <p:nvPr/>
        </p:nvGrpSpPr>
        <p:grpSpPr>
          <a:xfrm>
            <a:off x="1828675" y="3288886"/>
            <a:ext cx="1562184" cy="1418038"/>
            <a:chOff x="621264" y="1409582"/>
            <a:chExt cx="4949146" cy="929449"/>
          </a:xfrm>
        </p:grpSpPr>
        <p:sp>
          <p:nvSpPr>
            <p:cNvPr id="80" name="Rounded Rectangle 79"/>
            <p:cNvSpPr/>
            <p:nvPr/>
          </p:nvSpPr>
          <p:spPr>
            <a:xfrm>
              <a:off x="621264" y="1409582"/>
              <a:ext cx="4949146" cy="929449"/>
            </a:xfrm>
            <a:prstGeom prst="roundRect">
              <a:avLst>
                <a:gd name="adj" fmla="val 22152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77221" y="1458808"/>
              <a:ext cx="4437233" cy="86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Note:  We have to draw the solid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like this.</a:t>
              </a:r>
            </a:p>
          </p:txBody>
        </p:sp>
      </p:grpSp>
      <p:grpSp>
        <p:nvGrpSpPr>
          <p:cNvPr id="6" name="Group 213"/>
          <p:cNvGrpSpPr/>
          <p:nvPr/>
        </p:nvGrpSpPr>
        <p:grpSpPr>
          <a:xfrm>
            <a:off x="6064062" y="1414399"/>
            <a:ext cx="3557202" cy="3318631"/>
            <a:chOff x="4821422" y="1509398"/>
            <a:chExt cx="3557202" cy="3318631"/>
          </a:xfrm>
        </p:grpSpPr>
        <p:sp>
          <p:nvSpPr>
            <p:cNvPr id="138" name="Oval 137"/>
            <p:cNvSpPr/>
            <p:nvPr/>
          </p:nvSpPr>
          <p:spPr>
            <a:xfrm rot="10800000">
              <a:off x="5258533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 rot="10800000">
              <a:off x="48214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 rot="10800000">
              <a:off x="5258533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569637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 rot="10800000">
              <a:off x="6133462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 rot="10800000">
              <a:off x="6133462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657130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 rot="10800000">
              <a:off x="701085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 rot="10800000">
              <a:off x="701085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7448693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 rot="10800000">
              <a:off x="788578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 rot="10800000">
              <a:off x="788578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83236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 rot="10800000">
              <a:off x="5259651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 rot="10800000">
              <a:off x="4822540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5697493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 rot="10800000">
              <a:off x="6134580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6572422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 rot="10800000">
              <a:off x="701196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44981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 rot="10800000">
              <a:off x="788689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832474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 rot="10800000">
              <a:off x="526007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 rot="10800000">
              <a:off x="4822964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5697917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 rot="10800000">
              <a:off x="613500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6572846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 rot="10800000">
              <a:off x="701239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745023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 rot="10800000">
              <a:off x="788732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832516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 rot="10800000">
              <a:off x="526119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8" name="Oval 197"/>
            <p:cNvSpPr/>
            <p:nvPr/>
          </p:nvSpPr>
          <p:spPr>
            <a:xfrm rot="10800000">
              <a:off x="48240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9" name="Oval 198"/>
            <p:cNvSpPr/>
            <p:nvPr/>
          </p:nvSpPr>
          <p:spPr>
            <a:xfrm>
              <a:off x="569903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" name="Oval 199"/>
            <p:cNvSpPr/>
            <p:nvPr/>
          </p:nvSpPr>
          <p:spPr>
            <a:xfrm rot="10800000">
              <a:off x="613612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Oval 200"/>
            <p:cNvSpPr/>
            <p:nvPr/>
          </p:nvSpPr>
          <p:spPr>
            <a:xfrm>
              <a:off x="657396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2" name="Oval 201"/>
            <p:cNvSpPr/>
            <p:nvPr/>
          </p:nvSpPr>
          <p:spPr>
            <a:xfrm rot="10800000">
              <a:off x="7013512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745135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 rot="10800000">
              <a:off x="7888441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83262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 rot="10800000">
              <a:off x="5259782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 rot="10800000">
              <a:off x="48226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69762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 rot="10800000">
              <a:off x="6134711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7255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 rot="10800000">
              <a:off x="701210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449942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 rot="10800000">
              <a:off x="788703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3248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 rot="10800000">
              <a:off x="5260900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 rot="10800000">
              <a:off x="4823789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5698742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 rot="10800000">
              <a:off x="6135829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6573671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 rot="10800000">
              <a:off x="701321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45106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 rot="10800000">
              <a:off x="788814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832599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 rot="10800000">
              <a:off x="4824213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5699166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574095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45148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832641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18" name="Straight Connector 217"/>
          <p:cNvCxnSpPr/>
          <p:nvPr/>
        </p:nvCxnSpPr>
        <p:spPr>
          <a:xfrm>
            <a:off x="6940819" y="1672423"/>
            <a:ext cx="917110" cy="5294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6971472" y="2937192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V="1">
            <a:off x="6514338" y="1936932"/>
            <a:ext cx="0" cy="1504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6961776" y="2198928"/>
            <a:ext cx="0" cy="1504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397520" y="3432176"/>
            <a:ext cx="0" cy="5377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7836798" y="3188567"/>
            <a:ext cx="6983" cy="5340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6505608" y="1925305"/>
            <a:ext cx="908521" cy="5245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505500" y="2436773"/>
            <a:ext cx="892021" cy="5150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389753" y="2940865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505607" y="2936800"/>
            <a:ext cx="903496" cy="5216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501173" y="3442390"/>
            <a:ext cx="909604" cy="5251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7843780" y="2205877"/>
            <a:ext cx="0" cy="4997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6521079" y="1672990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6943002" y="1939056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>
            <a:off x="7414128" y="2689329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H="1">
            <a:off x="7390153" y="3200123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7397852" y="3707458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4523023" y="3258050"/>
            <a:ext cx="896311" cy="515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4553675" y="4522819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4096541" y="3517475"/>
            <a:ext cx="0" cy="1529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4543979" y="3784555"/>
            <a:ext cx="0" cy="1504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4979723" y="5017803"/>
            <a:ext cx="0" cy="5377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5412351" y="4774194"/>
            <a:ext cx="6983" cy="534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4087811" y="3510933"/>
            <a:ext cx="876823" cy="5062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4087703" y="4022400"/>
            <a:ext cx="876931" cy="5062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971957" y="4529818"/>
            <a:ext cx="455485" cy="262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087776" y="4531963"/>
            <a:ext cx="903531" cy="5121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4102260" y="5038921"/>
            <a:ext cx="890721" cy="5142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4974406" y="4019815"/>
            <a:ext cx="0" cy="5149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103282" y="3258617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4525205" y="3524683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4972356" y="4281450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4972356" y="4785750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80055" y="5293085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5"/>
          <p:cNvGrpSpPr/>
          <p:nvPr/>
        </p:nvGrpSpPr>
        <p:grpSpPr>
          <a:xfrm>
            <a:off x="8457215" y="1869360"/>
            <a:ext cx="1808329" cy="781717"/>
            <a:chOff x="493546" y="1422305"/>
            <a:chExt cx="5076864" cy="653241"/>
          </a:xfrm>
        </p:grpSpPr>
        <p:sp>
          <p:nvSpPr>
            <p:cNvPr id="221" name="Rounded Rectangle 220"/>
            <p:cNvSpPr/>
            <p:nvPr/>
          </p:nvSpPr>
          <p:spPr>
            <a:xfrm>
              <a:off x="493546" y="1422305"/>
              <a:ext cx="5076864" cy="653241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625259" y="1478873"/>
              <a:ext cx="4813437" cy="54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Next we will draw these two side lengths.</a:t>
              </a:r>
            </a:p>
          </p:txBody>
        </p:sp>
      </p:grpSp>
      <p:grpSp>
        <p:nvGrpSpPr>
          <p:cNvPr id="14" name="Group 15"/>
          <p:cNvGrpSpPr/>
          <p:nvPr/>
        </p:nvGrpSpPr>
        <p:grpSpPr>
          <a:xfrm>
            <a:off x="8457215" y="2741481"/>
            <a:ext cx="1808329" cy="617441"/>
            <a:chOff x="493546" y="1422305"/>
            <a:chExt cx="5076864" cy="515964"/>
          </a:xfrm>
        </p:grpSpPr>
        <p:sp>
          <p:nvSpPr>
            <p:cNvPr id="224" name="Rounded Rectangle 223"/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7" name="Group 15"/>
          <p:cNvGrpSpPr/>
          <p:nvPr/>
        </p:nvGrpSpPr>
        <p:grpSpPr>
          <a:xfrm>
            <a:off x="8457215" y="3449326"/>
            <a:ext cx="1808329" cy="617441"/>
            <a:chOff x="493546" y="1422305"/>
            <a:chExt cx="5076864" cy="515964"/>
          </a:xfrm>
        </p:grpSpPr>
        <p:sp>
          <p:nvSpPr>
            <p:cNvPr id="227" name="Rounded Rectangle 226"/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Then draw these vertical lines.</a:t>
              </a:r>
            </a:p>
          </p:txBody>
        </p:sp>
      </p:grpSp>
      <p:grpSp>
        <p:nvGrpSpPr>
          <p:cNvPr id="18" name="Group 15"/>
          <p:cNvGrpSpPr/>
          <p:nvPr/>
        </p:nvGrpSpPr>
        <p:grpSpPr>
          <a:xfrm>
            <a:off x="8457215" y="4157171"/>
            <a:ext cx="1808329" cy="617441"/>
            <a:chOff x="493546" y="1422305"/>
            <a:chExt cx="5076864" cy="515964"/>
          </a:xfrm>
        </p:grpSpPr>
        <p:sp>
          <p:nvSpPr>
            <p:cNvPr id="230" name="Rounded Rectangle 229"/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9" name="Group 15"/>
          <p:cNvGrpSpPr/>
          <p:nvPr/>
        </p:nvGrpSpPr>
        <p:grpSpPr>
          <a:xfrm>
            <a:off x="8457215" y="4865018"/>
            <a:ext cx="1808329" cy="617441"/>
            <a:chOff x="493546" y="1422305"/>
            <a:chExt cx="5076864" cy="515964"/>
          </a:xfrm>
        </p:grpSpPr>
        <p:sp>
          <p:nvSpPr>
            <p:cNvPr id="233" name="Rounded Rectangle 232"/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we can draw the final line.</a:t>
              </a:r>
            </a:p>
          </p:txBody>
        </p:sp>
      </p:grpSp>
      <p:grpSp>
        <p:nvGrpSpPr>
          <p:cNvPr id="151" name="Group 15"/>
          <p:cNvGrpSpPr/>
          <p:nvPr/>
        </p:nvGrpSpPr>
        <p:grpSpPr>
          <a:xfrm>
            <a:off x="8457215" y="1161515"/>
            <a:ext cx="1808329" cy="617441"/>
            <a:chOff x="493546" y="1422305"/>
            <a:chExt cx="5076864" cy="515964"/>
          </a:xfrm>
        </p:grpSpPr>
        <p:sp>
          <p:nvSpPr>
            <p:cNvPr id="152" name="Rounded Rectangle 151"/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Start by drawing</a:t>
              </a:r>
            </a:p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top.</a:t>
              </a:r>
            </a:p>
          </p:txBody>
        </p:sp>
      </p:grpSp>
      <p:sp>
        <p:nvSpPr>
          <p:cNvPr id="191" name="TextBox 190"/>
          <p:cNvSpPr txBox="1"/>
          <p:nvPr/>
        </p:nvSpPr>
        <p:spPr>
          <a:xfrm>
            <a:off x="1781838" y="94320"/>
            <a:ext cx="8628324" cy="400110"/>
          </a:xfrm>
          <a:prstGeom prst="rect">
            <a:avLst/>
          </a:prstGeom>
          <a:noFill/>
          <a:effectLst>
            <a:outerShdw blurRad="50800" dist="254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" pitchFamily="34" charset="0"/>
                <a:cs typeface="Arial" pitchFamily="34" charset="0"/>
              </a:rPr>
              <a:t>Drawing 3D Shapes on Isometric Paper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98409" y="941123"/>
            <a:ext cx="1461742" cy="2059450"/>
            <a:chOff x="3055669" y="941123"/>
            <a:chExt cx="1461742" cy="2059450"/>
          </a:xfrm>
        </p:grpSpPr>
        <p:grpSp>
          <p:nvGrpSpPr>
            <p:cNvPr id="7" name="Group 94"/>
            <p:cNvGrpSpPr/>
            <p:nvPr/>
          </p:nvGrpSpPr>
          <p:grpSpPr>
            <a:xfrm>
              <a:off x="3055669" y="941123"/>
              <a:ext cx="1461742" cy="2059450"/>
              <a:chOff x="967946" y="2427984"/>
              <a:chExt cx="1814114" cy="2555908"/>
            </a:xfrm>
            <a:solidFill>
              <a:srgbClr val="CC0000"/>
            </a:solidFill>
          </p:grpSpPr>
          <p:sp>
            <p:nvSpPr>
              <p:cNvPr id="93" name="Cube 92"/>
              <p:cNvSpPr/>
              <p:nvPr/>
            </p:nvSpPr>
            <p:spPr>
              <a:xfrm>
                <a:off x="967946" y="3908854"/>
                <a:ext cx="1075038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Cube 93"/>
              <p:cNvSpPr/>
              <p:nvPr/>
            </p:nvSpPr>
            <p:spPr>
              <a:xfrm>
                <a:off x="1707021" y="3908854"/>
                <a:ext cx="1075039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Cube 89"/>
              <p:cNvSpPr/>
              <p:nvPr/>
            </p:nvSpPr>
            <p:spPr>
              <a:xfrm>
                <a:off x="967946" y="3172344"/>
                <a:ext cx="1075038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Cube 88"/>
              <p:cNvSpPr/>
              <p:nvPr/>
            </p:nvSpPr>
            <p:spPr>
              <a:xfrm>
                <a:off x="967946" y="2427984"/>
                <a:ext cx="1075039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37" name="Cube 136"/>
            <p:cNvSpPr/>
            <p:nvPr/>
          </p:nvSpPr>
          <p:spPr>
            <a:xfrm>
              <a:off x="3651187" y="941123"/>
              <a:ext cx="866224" cy="866223"/>
            </a:xfrm>
            <a:prstGeom prst="cube">
              <a:avLst>
                <a:gd name="adj" fmla="val 31897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90" name="Straight Connector 189"/>
          <p:cNvCxnSpPr/>
          <p:nvPr/>
        </p:nvCxnSpPr>
        <p:spPr>
          <a:xfrm flipV="1">
            <a:off x="5412350" y="3768743"/>
            <a:ext cx="0" cy="521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4974406" y="3770007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V="1">
            <a:off x="7404868" y="2436773"/>
            <a:ext cx="0" cy="5377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7414128" y="2187615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15"/>
          <p:cNvGrpSpPr/>
          <p:nvPr/>
        </p:nvGrpSpPr>
        <p:grpSpPr>
          <a:xfrm>
            <a:off x="1814019" y="979541"/>
            <a:ext cx="1672491" cy="1392484"/>
            <a:chOff x="621264" y="1431544"/>
            <a:chExt cx="3420523" cy="912700"/>
          </a:xfrm>
        </p:grpSpPr>
        <p:sp>
          <p:nvSpPr>
            <p:cNvPr id="215" name="Rounded Rectangle 214"/>
            <p:cNvSpPr/>
            <p:nvPr/>
          </p:nvSpPr>
          <p:spPr>
            <a:xfrm>
              <a:off x="621264" y="1431544"/>
              <a:ext cx="3420523" cy="912700"/>
            </a:xfrm>
            <a:prstGeom prst="roundRect">
              <a:avLst>
                <a:gd name="adj" fmla="val 19596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752658" y="1472396"/>
              <a:ext cx="3157737" cy="86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Example 6: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Draw this 3D solid on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isometric paper.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36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000"/>
                            </p:stCondLst>
                            <p:childTnLst>
                              <p:par>
                                <p:cTn id="2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500"/>
                            </p:stCondLst>
                            <p:childTnLst>
                              <p:par>
                                <p:cTn id="2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rful blocks arranged to make stairs">
            <a:extLst>
              <a:ext uri="{FF2B5EF4-FFF2-40B4-BE49-F238E27FC236}">
                <a16:creationId xmlns:a16="http://schemas.microsoft.com/office/drawing/2014/main" id="{7105308E-F413-45BD-86A4-6F946AEC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C79D9-34EA-4D3E-B364-07EA8348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 You think You can Build 3D shapes from a drawing?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62B23-189E-4BA9-B8B9-6CD9CEA03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1608" y="643467"/>
            <a:ext cx="309692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37" name="Straight Connector 30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0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A2312-4A25-4DBF-A26A-23B599867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0" y="643467"/>
            <a:ext cx="77108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2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279BA9B-3800-4553-A3D6-48D032F02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73"/>
          <a:stretch/>
        </p:blipFill>
        <p:spPr>
          <a:xfrm>
            <a:off x="2571698" y="804333"/>
            <a:ext cx="7048600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69B54-4E66-41D9-BB11-B3C35673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06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8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74851-B7E8-4F53-8C42-7F7637F9D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51"/>
          <a:stretch/>
        </p:blipFill>
        <p:spPr>
          <a:xfrm>
            <a:off x="2774771" y="804333"/>
            <a:ext cx="6642455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60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8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06769-BB41-4C87-A380-B189E11C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86" y="643467"/>
            <a:ext cx="768422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955AC-F347-4A80-B6CB-348985664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07"/>
          <a:stretch/>
        </p:blipFill>
        <p:spPr>
          <a:xfrm>
            <a:off x="2463058" y="804333"/>
            <a:ext cx="7265880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6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A537A-6162-4D00-BCA3-017D54B8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9" y="643467"/>
            <a:ext cx="779170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5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328FC-4093-4204-8930-B0B87FD14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28"/>
          <a:stretch/>
        </p:blipFill>
        <p:spPr>
          <a:xfrm>
            <a:off x="2859869" y="804333"/>
            <a:ext cx="6472259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7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6FF4-D232-42D9-8C68-8C0C50FA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16" y="585382"/>
            <a:ext cx="9720072" cy="1499616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FIVE Questions (LHS)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ED35-8289-4A6B-85E0-D8BA5A06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51" y="1810138"/>
            <a:ext cx="10272475" cy="435226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What is the perimeter and area of a rectangle with a length of 4m and width of 2.5m?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A triangle has a base of 4m and height of 3.5m. What is its area?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Convert 1.25km to cm.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What is a 3D shape?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A 3D object has 6 faces. Only 2 faces are squares, the other 4 faces are rectangles.</a:t>
            </a:r>
            <a:b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The object is a:</a:t>
            </a:r>
          </a:p>
          <a:p>
            <a:pPr marL="514350" indent="-514350">
              <a:buFont typeface="+mj-lt"/>
              <a:buAutoNum type="arabicPeriod"/>
            </a:pPr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39B19-FCB7-4218-82B7-A29298A568C7}"/>
              </a:ext>
            </a:extLst>
          </p:cNvPr>
          <p:cNvSpPr txBox="1">
            <a:spLocks/>
          </p:cNvSpPr>
          <p:nvPr/>
        </p:nvSpPr>
        <p:spPr>
          <a:xfrm>
            <a:off x="5953289" y="-102610"/>
            <a:ext cx="6232357" cy="1058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AU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Topic: Drawing 3D Objects</a:t>
            </a:r>
            <a:br>
              <a:rPr lang="en-AU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EQ: How do I draw 3D shapes?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63987-0A73-44C8-9CA8-7D0ABD6CBAB7}"/>
              </a:ext>
            </a:extLst>
          </p:cNvPr>
          <p:cNvSpPr txBox="1"/>
          <p:nvPr/>
        </p:nvSpPr>
        <p:spPr>
          <a:xfrm>
            <a:off x="9069468" y="1073580"/>
            <a:ext cx="289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Date: XX/XX/2021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39766-E450-4DC0-AE23-A8F3DBEBD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55" r="30945"/>
          <a:stretch/>
        </p:blipFill>
        <p:spPr>
          <a:xfrm>
            <a:off x="1855019" y="5347317"/>
            <a:ext cx="8481962" cy="1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3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4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lorful wooden maze">
            <a:extLst>
              <a:ext uri="{FF2B5EF4-FFF2-40B4-BE49-F238E27FC236}">
                <a16:creationId xmlns:a16="http://schemas.microsoft.com/office/drawing/2014/main" id="{8E8C9264-5C9A-447E-8DC8-8F5319E37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7" name="Rectangle 49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C79D9-34EA-4D3E-B364-07EA8348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9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You think You can Draw the Different Views of a 3D Shape?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62B23-189E-4BA9-B8B9-6CD9CEA03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9349" y="4779313"/>
            <a:ext cx="7501650" cy="51481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F4FB2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26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8C3AF-FD6E-462B-92C9-7B0B88E24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4" y="643467"/>
            <a:ext cx="79871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96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3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C6349-88C2-43BC-AD89-7CEB99BD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65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44B3F5F5-166C-4694-B20A-3F8218AF7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9E67A204-FB90-4B26-B155-3FA8064A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57D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7D1DC-38D1-4295-9434-9FB74B4D7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1" r="1" b="2442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2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Drawing 3D Shapes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How do I draw 3D shapes?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76D0C-B95A-4803-AC5B-1B0FC94F4396}"/>
              </a:ext>
            </a:extLst>
          </p:cNvPr>
          <p:cNvSpPr txBox="1"/>
          <p:nvPr/>
        </p:nvSpPr>
        <p:spPr>
          <a:xfrm>
            <a:off x="9095109" y="164926"/>
            <a:ext cx="299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Date: XX/XX/2021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A2CCD6-B5DD-4814-B645-20D19B2F8EED}"/>
              </a:ext>
            </a:extLst>
          </p:cNvPr>
          <p:cNvSpPr txBox="1"/>
          <p:nvPr/>
        </p:nvSpPr>
        <p:spPr>
          <a:xfrm>
            <a:off x="74645" y="1275594"/>
            <a:ext cx="2217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draw 3D shapes using isometric paper?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ounded Rectangle 42">
            <a:extLst>
              <a:ext uri="{FF2B5EF4-FFF2-40B4-BE49-F238E27FC236}">
                <a16:creationId xmlns:a16="http://schemas.microsoft.com/office/drawing/2014/main" id="{E95D8E6D-5F5F-40BC-978D-2EF475A967C9}"/>
              </a:ext>
            </a:extLst>
          </p:cNvPr>
          <p:cNvSpPr/>
          <p:nvPr/>
        </p:nvSpPr>
        <p:spPr>
          <a:xfrm>
            <a:off x="2942624" y="1344420"/>
            <a:ext cx="8689212" cy="5317372"/>
          </a:xfrm>
          <a:prstGeom prst="roundRect">
            <a:avLst>
              <a:gd name="adj" fmla="val 50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5">
            <a:extLst>
              <a:ext uri="{FF2B5EF4-FFF2-40B4-BE49-F238E27FC236}">
                <a16:creationId xmlns:a16="http://schemas.microsoft.com/office/drawing/2014/main" id="{A3F0A042-A079-4E3E-8115-3DFEDF36F995}"/>
              </a:ext>
            </a:extLst>
          </p:cNvPr>
          <p:cNvGrpSpPr/>
          <p:nvPr/>
        </p:nvGrpSpPr>
        <p:grpSpPr>
          <a:xfrm>
            <a:off x="3127898" y="1450137"/>
            <a:ext cx="3614951" cy="1115196"/>
            <a:chOff x="621264" y="1409582"/>
            <a:chExt cx="4949146" cy="1115196"/>
          </a:xfrm>
        </p:grpSpPr>
        <p:sp>
          <p:nvSpPr>
            <p:cNvPr id="20" name="Rounded Rectangle 43">
              <a:extLst>
                <a:ext uri="{FF2B5EF4-FFF2-40B4-BE49-F238E27FC236}">
                  <a16:creationId xmlns:a16="http://schemas.microsoft.com/office/drawing/2014/main" id="{09B45543-6D84-4BCF-BD26-895797DA51CC}"/>
                </a:ext>
              </a:extLst>
            </p:cNvPr>
            <p:cNvSpPr/>
            <p:nvPr/>
          </p:nvSpPr>
          <p:spPr>
            <a:xfrm>
              <a:off x="621264" y="1409582"/>
              <a:ext cx="4949146" cy="1115196"/>
            </a:xfrm>
            <a:prstGeom prst="roundRect">
              <a:avLst>
                <a:gd name="adj" fmla="val 25577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339F26-3188-42F7-A7AE-702FB856E560}"/>
                </a:ext>
              </a:extLst>
            </p:cNvPr>
            <p:cNvSpPr txBox="1"/>
            <p:nvPr/>
          </p:nvSpPr>
          <p:spPr>
            <a:xfrm>
              <a:off x="877220" y="1551682"/>
              <a:ext cx="44372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On isometric paper we only draw lines going in one of THREE different directions.</a:t>
              </a:r>
            </a:p>
          </p:txBody>
        </p:sp>
      </p:grpSp>
      <p:grpSp>
        <p:nvGrpSpPr>
          <p:cNvPr id="22" name="Group 15">
            <a:extLst>
              <a:ext uri="{FF2B5EF4-FFF2-40B4-BE49-F238E27FC236}">
                <a16:creationId xmlns:a16="http://schemas.microsoft.com/office/drawing/2014/main" id="{740AAD8A-AA02-4A2E-846E-AE530DD4EBF3}"/>
              </a:ext>
            </a:extLst>
          </p:cNvPr>
          <p:cNvGrpSpPr/>
          <p:nvPr/>
        </p:nvGrpSpPr>
        <p:grpSpPr>
          <a:xfrm>
            <a:off x="3565634" y="3013948"/>
            <a:ext cx="2739479" cy="785107"/>
            <a:chOff x="621264" y="1409582"/>
            <a:chExt cx="4949146" cy="785107"/>
          </a:xfrm>
        </p:grpSpPr>
        <p:sp>
          <p:nvSpPr>
            <p:cNvPr id="23" name="Rounded Rectangle 79">
              <a:extLst>
                <a:ext uri="{FF2B5EF4-FFF2-40B4-BE49-F238E27FC236}">
                  <a16:creationId xmlns:a16="http://schemas.microsoft.com/office/drawing/2014/main" id="{6EEC6E8B-684B-4A1A-BA6B-6602E3C33216}"/>
                </a:ext>
              </a:extLst>
            </p:cNvPr>
            <p:cNvSpPr/>
            <p:nvPr/>
          </p:nvSpPr>
          <p:spPr>
            <a:xfrm>
              <a:off x="621264" y="1409582"/>
              <a:ext cx="4949146" cy="785107"/>
            </a:xfrm>
            <a:prstGeom prst="roundRect">
              <a:avLst>
                <a:gd name="adj" fmla="val 35367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A4B169-9BB2-450D-B8F0-015D0CB1892A}"/>
                </a:ext>
              </a:extLst>
            </p:cNvPr>
            <p:cNvSpPr txBox="1"/>
            <p:nvPr/>
          </p:nvSpPr>
          <p:spPr>
            <a:xfrm>
              <a:off x="877220" y="1509748"/>
              <a:ext cx="44372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We NEVER draw horizontal lines.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625503-00D1-4DBC-B884-8B02C5C6879E}"/>
              </a:ext>
            </a:extLst>
          </p:cNvPr>
          <p:cNvGrpSpPr/>
          <p:nvPr/>
        </p:nvGrpSpPr>
        <p:grpSpPr>
          <a:xfrm>
            <a:off x="7259402" y="1988845"/>
            <a:ext cx="3557202" cy="3318631"/>
            <a:chOff x="4821422" y="1509398"/>
            <a:chExt cx="3557202" cy="331863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2D2823-9242-49BA-858D-7CEEF1CE9625}"/>
                </a:ext>
              </a:extLst>
            </p:cNvPr>
            <p:cNvSpPr/>
            <p:nvPr/>
          </p:nvSpPr>
          <p:spPr>
            <a:xfrm rot="10800000">
              <a:off x="5258533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23C4F3-9030-4FD5-B7DD-3FD998D73D29}"/>
                </a:ext>
              </a:extLst>
            </p:cNvPr>
            <p:cNvSpPr/>
            <p:nvPr/>
          </p:nvSpPr>
          <p:spPr>
            <a:xfrm rot="10800000">
              <a:off x="48214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07AFB37-99D1-4496-ACB4-E63CE12195CF}"/>
                </a:ext>
              </a:extLst>
            </p:cNvPr>
            <p:cNvSpPr/>
            <p:nvPr/>
          </p:nvSpPr>
          <p:spPr>
            <a:xfrm rot="10800000">
              <a:off x="5258533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E14905-0D29-4460-B02B-3AA7F4461090}"/>
                </a:ext>
              </a:extLst>
            </p:cNvPr>
            <p:cNvSpPr/>
            <p:nvPr/>
          </p:nvSpPr>
          <p:spPr>
            <a:xfrm>
              <a:off x="569637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20D608C-79D0-43D4-A195-E57A6F93611C}"/>
                </a:ext>
              </a:extLst>
            </p:cNvPr>
            <p:cNvSpPr/>
            <p:nvPr/>
          </p:nvSpPr>
          <p:spPr>
            <a:xfrm rot="10800000">
              <a:off x="6133462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3CBA2F6-6F95-41F5-8B2F-B6EC738F64D3}"/>
                </a:ext>
              </a:extLst>
            </p:cNvPr>
            <p:cNvSpPr/>
            <p:nvPr/>
          </p:nvSpPr>
          <p:spPr>
            <a:xfrm rot="10800000">
              <a:off x="6133462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282A94-1169-4944-A718-A547523596AD}"/>
                </a:ext>
              </a:extLst>
            </p:cNvPr>
            <p:cNvSpPr/>
            <p:nvPr/>
          </p:nvSpPr>
          <p:spPr>
            <a:xfrm>
              <a:off x="657130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FC84383-DD61-49FD-B24D-E438527617DB}"/>
                </a:ext>
              </a:extLst>
            </p:cNvPr>
            <p:cNvSpPr/>
            <p:nvPr/>
          </p:nvSpPr>
          <p:spPr>
            <a:xfrm rot="10800000">
              <a:off x="701085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A59ECCF-ADB3-4536-8FBB-969C8D16D252}"/>
                </a:ext>
              </a:extLst>
            </p:cNvPr>
            <p:cNvSpPr/>
            <p:nvPr/>
          </p:nvSpPr>
          <p:spPr>
            <a:xfrm rot="10800000">
              <a:off x="701085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CBAC389-8C73-4ECD-9EFB-E727C4352F24}"/>
                </a:ext>
              </a:extLst>
            </p:cNvPr>
            <p:cNvSpPr/>
            <p:nvPr/>
          </p:nvSpPr>
          <p:spPr>
            <a:xfrm>
              <a:off x="7448693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B630C8C-2490-487E-980F-BABA6B04CB64}"/>
                </a:ext>
              </a:extLst>
            </p:cNvPr>
            <p:cNvSpPr/>
            <p:nvPr/>
          </p:nvSpPr>
          <p:spPr>
            <a:xfrm rot="10800000">
              <a:off x="788578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1567BA-145D-465F-96A5-45A60A1F02C3}"/>
                </a:ext>
              </a:extLst>
            </p:cNvPr>
            <p:cNvSpPr/>
            <p:nvPr/>
          </p:nvSpPr>
          <p:spPr>
            <a:xfrm rot="10800000">
              <a:off x="788578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097705A-EEF2-4D64-8B22-7B90163AAFCE}"/>
                </a:ext>
              </a:extLst>
            </p:cNvPr>
            <p:cNvSpPr/>
            <p:nvPr/>
          </p:nvSpPr>
          <p:spPr>
            <a:xfrm>
              <a:off x="83236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425773D-FA58-47C8-8BD8-06D63594AE31}"/>
                </a:ext>
              </a:extLst>
            </p:cNvPr>
            <p:cNvSpPr/>
            <p:nvPr/>
          </p:nvSpPr>
          <p:spPr>
            <a:xfrm rot="10800000">
              <a:off x="5259651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F7C364-76D1-451F-989E-E59FF5ED73CC}"/>
                </a:ext>
              </a:extLst>
            </p:cNvPr>
            <p:cNvSpPr/>
            <p:nvPr/>
          </p:nvSpPr>
          <p:spPr>
            <a:xfrm rot="10800000">
              <a:off x="4822540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29F6C71-B009-488C-979F-7563D35BA466}"/>
                </a:ext>
              </a:extLst>
            </p:cNvPr>
            <p:cNvSpPr/>
            <p:nvPr/>
          </p:nvSpPr>
          <p:spPr>
            <a:xfrm>
              <a:off x="5697493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301FE4A-2D52-4726-A29F-6D499130F182}"/>
                </a:ext>
              </a:extLst>
            </p:cNvPr>
            <p:cNvSpPr/>
            <p:nvPr/>
          </p:nvSpPr>
          <p:spPr>
            <a:xfrm rot="10800000">
              <a:off x="6134580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523116-565D-4B2D-B1CF-9BCE7DA04D95}"/>
                </a:ext>
              </a:extLst>
            </p:cNvPr>
            <p:cNvSpPr/>
            <p:nvPr/>
          </p:nvSpPr>
          <p:spPr>
            <a:xfrm>
              <a:off x="6572422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4A7343-DC8D-4B1A-8351-9B835BC47FAC}"/>
                </a:ext>
              </a:extLst>
            </p:cNvPr>
            <p:cNvSpPr/>
            <p:nvPr/>
          </p:nvSpPr>
          <p:spPr>
            <a:xfrm rot="10800000">
              <a:off x="701196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FD491B9-0D12-4009-93A4-F1877AD792E6}"/>
                </a:ext>
              </a:extLst>
            </p:cNvPr>
            <p:cNvSpPr/>
            <p:nvPr/>
          </p:nvSpPr>
          <p:spPr>
            <a:xfrm>
              <a:off x="744981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C6552D0-9480-433C-9087-E9296DB1B348}"/>
                </a:ext>
              </a:extLst>
            </p:cNvPr>
            <p:cNvSpPr/>
            <p:nvPr/>
          </p:nvSpPr>
          <p:spPr>
            <a:xfrm rot="10800000">
              <a:off x="788689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F16F652-841E-419B-BAFE-6578C9D3A8C6}"/>
                </a:ext>
              </a:extLst>
            </p:cNvPr>
            <p:cNvSpPr/>
            <p:nvPr/>
          </p:nvSpPr>
          <p:spPr>
            <a:xfrm>
              <a:off x="832474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A71232-F932-4744-9C68-3198A5AFF959}"/>
                </a:ext>
              </a:extLst>
            </p:cNvPr>
            <p:cNvSpPr/>
            <p:nvPr/>
          </p:nvSpPr>
          <p:spPr>
            <a:xfrm rot="10800000">
              <a:off x="526007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CD3AF13-C407-44B4-AE9B-5B7816ACA8DC}"/>
                </a:ext>
              </a:extLst>
            </p:cNvPr>
            <p:cNvSpPr/>
            <p:nvPr/>
          </p:nvSpPr>
          <p:spPr>
            <a:xfrm rot="10800000">
              <a:off x="4822964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C582375-8EDE-43FA-947F-30CF5C5EA559}"/>
                </a:ext>
              </a:extLst>
            </p:cNvPr>
            <p:cNvSpPr/>
            <p:nvPr/>
          </p:nvSpPr>
          <p:spPr>
            <a:xfrm>
              <a:off x="5697917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0430C7-80F8-4FE7-BCB3-2A825F6DCCF6}"/>
                </a:ext>
              </a:extLst>
            </p:cNvPr>
            <p:cNvSpPr/>
            <p:nvPr/>
          </p:nvSpPr>
          <p:spPr>
            <a:xfrm rot="10800000">
              <a:off x="613500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3D092EE-39BD-4401-A016-BCE7098AD4BA}"/>
                </a:ext>
              </a:extLst>
            </p:cNvPr>
            <p:cNvSpPr/>
            <p:nvPr/>
          </p:nvSpPr>
          <p:spPr>
            <a:xfrm>
              <a:off x="6572846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6B52CA8-EE7C-49F8-89EE-1A81DE3360B1}"/>
                </a:ext>
              </a:extLst>
            </p:cNvPr>
            <p:cNvSpPr/>
            <p:nvPr/>
          </p:nvSpPr>
          <p:spPr>
            <a:xfrm rot="10800000">
              <a:off x="701239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00366C5-A29C-4340-973C-9F43CB5D624B}"/>
                </a:ext>
              </a:extLst>
            </p:cNvPr>
            <p:cNvSpPr/>
            <p:nvPr/>
          </p:nvSpPr>
          <p:spPr>
            <a:xfrm>
              <a:off x="745023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7DD15B-88F3-4B8F-8D24-4988D18E978D}"/>
                </a:ext>
              </a:extLst>
            </p:cNvPr>
            <p:cNvSpPr/>
            <p:nvPr/>
          </p:nvSpPr>
          <p:spPr>
            <a:xfrm rot="10800000">
              <a:off x="788732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FFF4E6C-C4A6-4081-8CA0-E8C526EAB6D3}"/>
                </a:ext>
              </a:extLst>
            </p:cNvPr>
            <p:cNvSpPr/>
            <p:nvPr/>
          </p:nvSpPr>
          <p:spPr>
            <a:xfrm>
              <a:off x="832516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3B28DE-4BF7-47AB-BA58-713577082CBD}"/>
                </a:ext>
              </a:extLst>
            </p:cNvPr>
            <p:cNvSpPr/>
            <p:nvPr/>
          </p:nvSpPr>
          <p:spPr>
            <a:xfrm rot="10800000">
              <a:off x="526119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D6D0588-FF0A-44F2-9D50-ECBE3C896B83}"/>
                </a:ext>
              </a:extLst>
            </p:cNvPr>
            <p:cNvSpPr/>
            <p:nvPr/>
          </p:nvSpPr>
          <p:spPr>
            <a:xfrm rot="10800000">
              <a:off x="48240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967A541-0B51-4AC2-AF49-E058A3EEA64D}"/>
                </a:ext>
              </a:extLst>
            </p:cNvPr>
            <p:cNvSpPr/>
            <p:nvPr/>
          </p:nvSpPr>
          <p:spPr>
            <a:xfrm>
              <a:off x="569903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98F1DF-7CE0-4168-9371-1D567BE58AF4}"/>
                </a:ext>
              </a:extLst>
            </p:cNvPr>
            <p:cNvSpPr/>
            <p:nvPr/>
          </p:nvSpPr>
          <p:spPr>
            <a:xfrm rot="10800000">
              <a:off x="613612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B3EA73A-DB9D-4819-99F7-94E29DD1F14B}"/>
                </a:ext>
              </a:extLst>
            </p:cNvPr>
            <p:cNvSpPr/>
            <p:nvPr/>
          </p:nvSpPr>
          <p:spPr>
            <a:xfrm>
              <a:off x="657396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111B023-D9AE-406C-8F1C-AF2E397F306D}"/>
                </a:ext>
              </a:extLst>
            </p:cNvPr>
            <p:cNvSpPr/>
            <p:nvPr/>
          </p:nvSpPr>
          <p:spPr>
            <a:xfrm rot="10800000">
              <a:off x="7013512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F7207E1-3333-455E-BDBB-070576E3567E}"/>
                </a:ext>
              </a:extLst>
            </p:cNvPr>
            <p:cNvSpPr/>
            <p:nvPr/>
          </p:nvSpPr>
          <p:spPr>
            <a:xfrm>
              <a:off x="745135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7A48E9-6467-4EB0-A3F2-61ACD9A1D5FA}"/>
                </a:ext>
              </a:extLst>
            </p:cNvPr>
            <p:cNvSpPr/>
            <p:nvPr/>
          </p:nvSpPr>
          <p:spPr>
            <a:xfrm rot="10800000">
              <a:off x="7888441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9F8DF25-7537-4649-8500-48DE0C1BDCE6}"/>
                </a:ext>
              </a:extLst>
            </p:cNvPr>
            <p:cNvSpPr/>
            <p:nvPr/>
          </p:nvSpPr>
          <p:spPr>
            <a:xfrm>
              <a:off x="83262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0D38D01-D2E4-4C51-B356-DE3FB8CDF8D6}"/>
                </a:ext>
              </a:extLst>
            </p:cNvPr>
            <p:cNvSpPr/>
            <p:nvPr/>
          </p:nvSpPr>
          <p:spPr>
            <a:xfrm rot="10800000">
              <a:off x="5259782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66ADEE-7E1E-4A31-8A4A-C9E46E0CA487}"/>
                </a:ext>
              </a:extLst>
            </p:cNvPr>
            <p:cNvSpPr/>
            <p:nvPr/>
          </p:nvSpPr>
          <p:spPr>
            <a:xfrm rot="10800000">
              <a:off x="48226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BB6F77B-70C9-4863-93BC-4653AAD6240B}"/>
                </a:ext>
              </a:extLst>
            </p:cNvPr>
            <p:cNvSpPr/>
            <p:nvPr/>
          </p:nvSpPr>
          <p:spPr>
            <a:xfrm>
              <a:off x="569762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FDD79DF-C6C0-4BB3-81C8-414169CCE3AA}"/>
                </a:ext>
              </a:extLst>
            </p:cNvPr>
            <p:cNvSpPr/>
            <p:nvPr/>
          </p:nvSpPr>
          <p:spPr>
            <a:xfrm rot="10800000">
              <a:off x="6134711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8846816-53A4-4FB8-A09F-02E66FC1D56F}"/>
                </a:ext>
              </a:extLst>
            </p:cNvPr>
            <p:cNvSpPr/>
            <p:nvPr/>
          </p:nvSpPr>
          <p:spPr>
            <a:xfrm>
              <a:off x="657255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4521F69-E414-4623-84F7-52EC80D51068}"/>
                </a:ext>
              </a:extLst>
            </p:cNvPr>
            <p:cNvSpPr/>
            <p:nvPr/>
          </p:nvSpPr>
          <p:spPr>
            <a:xfrm rot="10800000">
              <a:off x="701210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89B7658-BF3E-47AA-9163-627CBFCBD063}"/>
                </a:ext>
              </a:extLst>
            </p:cNvPr>
            <p:cNvSpPr/>
            <p:nvPr/>
          </p:nvSpPr>
          <p:spPr>
            <a:xfrm>
              <a:off x="7449942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A58FFD9-A96E-4CB4-BCBB-837261966D43}"/>
                </a:ext>
              </a:extLst>
            </p:cNvPr>
            <p:cNvSpPr/>
            <p:nvPr/>
          </p:nvSpPr>
          <p:spPr>
            <a:xfrm rot="10800000">
              <a:off x="788703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F634ED4-DF3D-442A-A00E-8AA10D4A6E7F}"/>
                </a:ext>
              </a:extLst>
            </p:cNvPr>
            <p:cNvSpPr/>
            <p:nvPr/>
          </p:nvSpPr>
          <p:spPr>
            <a:xfrm>
              <a:off x="83248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E608B15-0E57-48ED-A717-2103BC4F80F4}"/>
                </a:ext>
              </a:extLst>
            </p:cNvPr>
            <p:cNvSpPr/>
            <p:nvPr/>
          </p:nvSpPr>
          <p:spPr>
            <a:xfrm rot="10800000">
              <a:off x="5260900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A0D019D-231B-4D43-9926-178716FC4116}"/>
                </a:ext>
              </a:extLst>
            </p:cNvPr>
            <p:cNvSpPr/>
            <p:nvPr/>
          </p:nvSpPr>
          <p:spPr>
            <a:xfrm rot="10800000">
              <a:off x="4823789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5065AF-75FA-4810-8EA2-AAE0F2C8584C}"/>
                </a:ext>
              </a:extLst>
            </p:cNvPr>
            <p:cNvSpPr/>
            <p:nvPr/>
          </p:nvSpPr>
          <p:spPr>
            <a:xfrm>
              <a:off x="5698742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2275787-C1C1-449B-902E-CEAB44C1F180}"/>
                </a:ext>
              </a:extLst>
            </p:cNvPr>
            <p:cNvSpPr/>
            <p:nvPr/>
          </p:nvSpPr>
          <p:spPr>
            <a:xfrm rot="10800000">
              <a:off x="6135829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AA55B16-6A94-475C-BF63-5475F90AB824}"/>
                </a:ext>
              </a:extLst>
            </p:cNvPr>
            <p:cNvSpPr/>
            <p:nvPr/>
          </p:nvSpPr>
          <p:spPr>
            <a:xfrm>
              <a:off x="6573671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CF2517A-20EA-4E30-812D-72F4A07594A7}"/>
                </a:ext>
              </a:extLst>
            </p:cNvPr>
            <p:cNvSpPr/>
            <p:nvPr/>
          </p:nvSpPr>
          <p:spPr>
            <a:xfrm rot="10800000">
              <a:off x="701321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F6B6C70-65D1-4F18-A573-48BD29E7099F}"/>
                </a:ext>
              </a:extLst>
            </p:cNvPr>
            <p:cNvSpPr/>
            <p:nvPr/>
          </p:nvSpPr>
          <p:spPr>
            <a:xfrm>
              <a:off x="745106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01727B1-089D-4672-9D8B-32ECC1C90883}"/>
                </a:ext>
              </a:extLst>
            </p:cNvPr>
            <p:cNvSpPr/>
            <p:nvPr/>
          </p:nvSpPr>
          <p:spPr>
            <a:xfrm rot="10800000">
              <a:off x="788814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548E8BB-DE28-4D8A-A1CB-D7A767DAA440}"/>
                </a:ext>
              </a:extLst>
            </p:cNvPr>
            <p:cNvSpPr/>
            <p:nvPr/>
          </p:nvSpPr>
          <p:spPr>
            <a:xfrm>
              <a:off x="832599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3820E5D-58F1-4846-88EB-9108B3EA5DD9}"/>
                </a:ext>
              </a:extLst>
            </p:cNvPr>
            <p:cNvSpPr/>
            <p:nvPr/>
          </p:nvSpPr>
          <p:spPr>
            <a:xfrm rot="10800000">
              <a:off x="4824213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5F82A67-17A2-4AD7-8967-6F66E63331B7}"/>
                </a:ext>
              </a:extLst>
            </p:cNvPr>
            <p:cNvSpPr/>
            <p:nvPr/>
          </p:nvSpPr>
          <p:spPr>
            <a:xfrm>
              <a:off x="5699166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4858A7A-73ED-404A-A7ED-8E8D8AD14E0D}"/>
                </a:ext>
              </a:extLst>
            </p:cNvPr>
            <p:cNvSpPr/>
            <p:nvPr/>
          </p:nvSpPr>
          <p:spPr>
            <a:xfrm>
              <a:off x="6574095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94B3C5F-6118-40E6-872F-F554B920C72B}"/>
                </a:ext>
              </a:extLst>
            </p:cNvPr>
            <p:cNvSpPr/>
            <p:nvPr/>
          </p:nvSpPr>
          <p:spPr>
            <a:xfrm>
              <a:off x="745148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39A1E11-032E-40A8-87D9-65FB73F74D44}"/>
                </a:ext>
              </a:extLst>
            </p:cNvPr>
            <p:cNvSpPr/>
            <p:nvPr/>
          </p:nvSpPr>
          <p:spPr>
            <a:xfrm>
              <a:off x="832641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CDDE1AD-D318-4E46-BB4F-D0EA9033DDAA}"/>
              </a:ext>
            </a:extLst>
          </p:cNvPr>
          <p:cNvCxnSpPr/>
          <p:nvPr/>
        </p:nvCxnSpPr>
        <p:spPr>
          <a:xfrm rot="1800000">
            <a:off x="8415700" y="2556480"/>
            <a:ext cx="2251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7F31820-1FF7-4EEC-956D-7A5BC4C746E3}"/>
              </a:ext>
            </a:extLst>
          </p:cNvPr>
          <p:cNvCxnSpPr/>
          <p:nvPr/>
        </p:nvCxnSpPr>
        <p:spPr>
          <a:xfrm rot="19800000" flipH="1">
            <a:off x="7858416" y="3807663"/>
            <a:ext cx="2251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E923298-44C1-46B9-97B4-F7010F9821EC}"/>
              </a:ext>
            </a:extLst>
          </p:cNvPr>
          <p:cNvCxnSpPr/>
          <p:nvPr/>
        </p:nvCxnSpPr>
        <p:spPr>
          <a:xfrm rot="5400000" flipH="1">
            <a:off x="6599945" y="3609333"/>
            <a:ext cx="2251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C0C0B95-919A-4A43-AB66-DDEB244046EC}"/>
              </a:ext>
            </a:extLst>
          </p:cNvPr>
          <p:cNvGrpSpPr/>
          <p:nvPr/>
        </p:nvGrpSpPr>
        <p:grpSpPr>
          <a:xfrm>
            <a:off x="3565634" y="4160128"/>
            <a:ext cx="2739479" cy="1301265"/>
            <a:chOff x="846293" y="3585681"/>
            <a:chExt cx="2739479" cy="1301265"/>
          </a:xfrm>
        </p:grpSpPr>
        <p:sp>
          <p:nvSpPr>
            <p:cNvPr id="99" name="Down Arrow 1">
              <a:extLst>
                <a:ext uri="{FF2B5EF4-FFF2-40B4-BE49-F238E27FC236}">
                  <a16:creationId xmlns:a16="http://schemas.microsoft.com/office/drawing/2014/main" id="{2E0F0AD5-5E72-4FA4-8958-60442CE509D4}"/>
                </a:ext>
              </a:extLst>
            </p:cNvPr>
            <p:cNvSpPr/>
            <p:nvPr/>
          </p:nvSpPr>
          <p:spPr>
            <a:xfrm>
              <a:off x="1808252" y="3585681"/>
              <a:ext cx="698642" cy="1301265"/>
            </a:xfrm>
            <a:prstGeom prst="downArrow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0" name="Group 15">
              <a:extLst>
                <a:ext uri="{FF2B5EF4-FFF2-40B4-BE49-F238E27FC236}">
                  <a16:creationId xmlns:a16="http://schemas.microsoft.com/office/drawing/2014/main" id="{199230E9-8C83-4FC6-BEE7-07967F94EDDC}"/>
                </a:ext>
              </a:extLst>
            </p:cNvPr>
            <p:cNvGrpSpPr/>
            <p:nvPr/>
          </p:nvGrpSpPr>
          <p:grpSpPr>
            <a:xfrm>
              <a:off x="846293" y="3673222"/>
              <a:ext cx="2739479" cy="540185"/>
              <a:chOff x="621264" y="1409582"/>
              <a:chExt cx="4949146" cy="785107"/>
            </a:xfrm>
          </p:grpSpPr>
          <p:sp>
            <p:nvSpPr>
              <p:cNvPr id="101" name="Rounded Rectangle 77">
                <a:extLst>
                  <a:ext uri="{FF2B5EF4-FFF2-40B4-BE49-F238E27FC236}">
                    <a16:creationId xmlns:a16="http://schemas.microsoft.com/office/drawing/2014/main" id="{F8AF4A36-83A5-4A90-A163-EACACF548851}"/>
                  </a:ext>
                </a:extLst>
              </p:cNvPr>
              <p:cNvSpPr/>
              <p:nvPr/>
            </p:nvSpPr>
            <p:spPr>
              <a:xfrm>
                <a:off x="621264" y="1409582"/>
                <a:ext cx="4949146" cy="785107"/>
              </a:xfrm>
              <a:prstGeom prst="roundRect">
                <a:avLst>
                  <a:gd name="adj" fmla="val 35367"/>
                </a:avLst>
              </a:prstGeom>
              <a:gradFill flip="none" rotWithShape="1">
                <a:gsLst>
                  <a:gs pos="10000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0">
                    <a:srgbClr val="FF0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CD61AAD-A75E-4667-AEB9-1CA7208BBEEF}"/>
                  </a:ext>
                </a:extLst>
              </p:cNvPr>
              <p:cNvSpPr txBox="1"/>
              <p:nvPr/>
            </p:nvSpPr>
            <p:spPr>
              <a:xfrm>
                <a:off x="877220" y="1556107"/>
                <a:ext cx="4437233" cy="4920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600" b="1" dirty="0">
                    <a:latin typeface="Arial" pitchFamily="34" charset="0"/>
                    <a:cs typeface="Arial" pitchFamily="34" charset="0"/>
                  </a:rPr>
                  <a:t>So always remember:</a:t>
                </a:r>
              </a:p>
            </p:txBody>
          </p:sp>
        </p:grpSp>
      </p:grpSp>
      <p:grpSp>
        <p:nvGrpSpPr>
          <p:cNvPr id="103" name="Group 15">
            <a:extLst>
              <a:ext uri="{FF2B5EF4-FFF2-40B4-BE49-F238E27FC236}">
                <a16:creationId xmlns:a16="http://schemas.microsoft.com/office/drawing/2014/main" id="{921D3E69-A952-4E89-A9C0-A9A76EDCF327}"/>
              </a:ext>
            </a:extLst>
          </p:cNvPr>
          <p:cNvGrpSpPr/>
          <p:nvPr/>
        </p:nvGrpSpPr>
        <p:grpSpPr>
          <a:xfrm>
            <a:off x="3440242" y="5555992"/>
            <a:ext cx="2990260" cy="785107"/>
            <a:chOff x="621264" y="1409582"/>
            <a:chExt cx="4949146" cy="785107"/>
          </a:xfrm>
        </p:grpSpPr>
        <p:sp>
          <p:nvSpPr>
            <p:cNvPr id="104" name="Rounded Rectangle 96">
              <a:extLst>
                <a:ext uri="{FF2B5EF4-FFF2-40B4-BE49-F238E27FC236}">
                  <a16:creationId xmlns:a16="http://schemas.microsoft.com/office/drawing/2014/main" id="{1680E027-2D27-435D-895C-65301ACF1CE1}"/>
                </a:ext>
              </a:extLst>
            </p:cNvPr>
            <p:cNvSpPr/>
            <p:nvPr/>
          </p:nvSpPr>
          <p:spPr>
            <a:xfrm>
              <a:off x="621264" y="1409582"/>
              <a:ext cx="4949146" cy="785107"/>
            </a:xfrm>
            <a:prstGeom prst="roundRect">
              <a:avLst>
                <a:gd name="adj" fmla="val 35367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57F393-C232-4CCE-87A3-8726A43613C1}"/>
                </a:ext>
              </a:extLst>
            </p:cNvPr>
            <p:cNvSpPr txBox="1"/>
            <p:nvPr/>
          </p:nvSpPr>
          <p:spPr>
            <a:xfrm>
              <a:off x="877220" y="1509748"/>
              <a:ext cx="44372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NO HORIZONTAL LINES going from right to left.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33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2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Drawing 3D Shapes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How do I draw 3D shapes?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76D0C-B95A-4803-AC5B-1B0FC94F4396}"/>
              </a:ext>
            </a:extLst>
          </p:cNvPr>
          <p:cNvSpPr txBox="1"/>
          <p:nvPr/>
        </p:nvSpPr>
        <p:spPr>
          <a:xfrm>
            <a:off x="9095109" y="164926"/>
            <a:ext cx="299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Date: XX/XX/2021</a:t>
            </a:r>
          </a:p>
        </p:txBody>
      </p:sp>
      <p:sp>
        <p:nvSpPr>
          <p:cNvPr id="9" name="Rounded Rectangle 42">
            <a:extLst>
              <a:ext uri="{FF2B5EF4-FFF2-40B4-BE49-F238E27FC236}">
                <a16:creationId xmlns:a16="http://schemas.microsoft.com/office/drawing/2014/main" id="{DEDD748A-AF95-4ECA-8B5D-17F2330471EF}"/>
              </a:ext>
            </a:extLst>
          </p:cNvPr>
          <p:cNvSpPr/>
          <p:nvPr/>
        </p:nvSpPr>
        <p:spPr>
          <a:xfrm>
            <a:off x="2942624" y="1376316"/>
            <a:ext cx="8689212" cy="5317372"/>
          </a:xfrm>
          <a:prstGeom prst="roundRect">
            <a:avLst>
              <a:gd name="adj" fmla="val 50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213">
            <a:extLst>
              <a:ext uri="{FF2B5EF4-FFF2-40B4-BE49-F238E27FC236}">
                <a16:creationId xmlns:a16="http://schemas.microsoft.com/office/drawing/2014/main" id="{AE79B1E9-7480-47BD-8B60-0436977BA26A}"/>
              </a:ext>
            </a:extLst>
          </p:cNvPr>
          <p:cNvGrpSpPr/>
          <p:nvPr/>
        </p:nvGrpSpPr>
        <p:grpSpPr>
          <a:xfrm>
            <a:off x="7256944" y="2013367"/>
            <a:ext cx="3557202" cy="3318631"/>
            <a:chOff x="4821422" y="1509398"/>
            <a:chExt cx="3557202" cy="331863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F9F7D6-76C6-4C01-AA59-ABE13855F08D}"/>
                </a:ext>
              </a:extLst>
            </p:cNvPr>
            <p:cNvSpPr/>
            <p:nvPr/>
          </p:nvSpPr>
          <p:spPr>
            <a:xfrm rot="10800000">
              <a:off x="5258533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D4076D-14EF-4870-AB05-5098578B949F}"/>
                </a:ext>
              </a:extLst>
            </p:cNvPr>
            <p:cNvSpPr/>
            <p:nvPr/>
          </p:nvSpPr>
          <p:spPr>
            <a:xfrm rot="10800000">
              <a:off x="48214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121FC1-898F-46D1-99D9-CC459ADD950E}"/>
                </a:ext>
              </a:extLst>
            </p:cNvPr>
            <p:cNvSpPr/>
            <p:nvPr/>
          </p:nvSpPr>
          <p:spPr>
            <a:xfrm rot="10800000">
              <a:off x="5258533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E5C258-57E4-4725-9F66-F17254A4C6DD}"/>
                </a:ext>
              </a:extLst>
            </p:cNvPr>
            <p:cNvSpPr/>
            <p:nvPr/>
          </p:nvSpPr>
          <p:spPr>
            <a:xfrm>
              <a:off x="569637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2DE293-5F01-4C9F-9FCF-F1188DAE93CC}"/>
                </a:ext>
              </a:extLst>
            </p:cNvPr>
            <p:cNvSpPr/>
            <p:nvPr/>
          </p:nvSpPr>
          <p:spPr>
            <a:xfrm rot="10800000">
              <a:off x="6133462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C377CB-8350-4CCD-A9A1-03C374B8B958}"/>
                </a:ext>
              </a:extLst>
            </p:cNvPr>
            <p:cNvSpPr/>
            <p:nvPr/>
          </p:nvSpPr>
          <p:spPr>
            <a:xfrm rot="10800000">
              <a:off x="6133462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1C7123-1484-4AA7-B936-8FDC450680D1}"/>
                </a:ext>
              </a:extLst>
            </p:cNvPr>
            <p:cNvSpPr/>
            <p:nvPr/>
          </p:nvSpPr>
          <p:spPr>
            <a:xfrm>
              <a:off x="657130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62F8D43-DD01-4DC7-9B27-A1DB9D251413}"/>
                </a:ext>
              </a:extLst>
            </p:cNvPr>
            <p:cNvSpPr/>
            <p:nvPr/>
          </p:nvSpPr>
          <p:spPr>
            <a:xfrm rot="10800000">
              <a:off x="701085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B92F7A7-B96E-467F-AEAA-DF64A4DEADB2}"/>
                </a:ext>
              </a:extLst>
            </p:cNvPr>
            <p:cNvSpPr/>
            <p:nvPr/>
          </p:nvSpPr>
          <p:spPr>
            <a:xfrm rot="10800000">
              <a:off x="701085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C18773-2415-454C-B3A7-27F54B1F5578}"/>
                </a:ext>
              </a:extLst>
            </p:cNvPr>
            <p:cNvSpPr/>
            <p:nvPr/>
          </p:nvSpPr>
          <p:spPr>
            <a:xfrm>
              <a:off x="7448693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58782E-53B7-4BAF-81A9-81CE3C15F4C9}"/>
                </a:ext>
              </a:extLst>
            </p:cNvPr>
            <p:cNvSpPr/>
            <p:nvPr/>
          </p:nvSpPr>
          <p:spPr>
            <a:xfrm rot="10800000">
              <a:off x="788578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78B79BF-C3E9-44C4-856D-1CEA8C1C7924}"/>
                </a:ext>
              </a:extLst>
            </p:cNvPr>
            <p:cNvSpPr/>
            <p:nvPr/>
          </p:nvSpPr>
          <p:spPr>
            <a:xfrm rot="10800000">
              <a:off x="788578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5D1D73-2AC5-4C38-98F2-D0F4A8B87481}"/>
                </a:ext>
              </a:extLst>
            </p:cNvPr>
            <p:cNvSpPr/>
            <p:nvPr/>
          </p:nvSpPr>
          <p:spPr>
            <a:xfrm>
              <a:off x="83236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F061529-2A9C-40F2-A07E-79B66DBF0CE9}"/>
                </a:ext>
              </a:extLst>
            </p:cNvPr>
            <p:cNvSpPr/>
            <p:nvPr/>
          </p:nvSpPr>
          <p:spPr>
            <a:xfrm rot="10800000">
              <a:off x="5259651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10F607C-8066-422E-B048-CF72C442E89D}"/>
                </a:ext>
              </a:extLst>
            </p:cNvPr>
            <p:cNvSpPr/>
            <p:nvPr/>
          </p:nvSpPr>
          <p:spPr>
            <a:xfrm rot="10800000">
              <a:off x="4822540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44338E-6DFF-4D49-A7FF-5A5520392848}"/>
                </a:ext>
              </a:extLst>
            </p:cNvPr>
            <p:cNvSpPr/>
            <p:nvPr/>
          </p:nvSpPr>
          <p:spPr>
            <a:xfrm>
              <a:off x="5697493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97B6B0D-174A-4CFF-AFD2-1422C07702F2}"/>
                </a:ext>
              </a:extLst>
            </p:cNvPr>
            <p:cNvSpPr/>
            <p:nvPr/>
          </p:nvSpPr>
          <p:spPr>
            <a:xfrm rot="10800000">
              <a:off x="6134580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5BD6780-CBAB-4211-AE04-1A01DCF28331}"/>
                </a:ext>
              </a:extLst>
            </p:cNvPr>
            <p:cNvSpPr/>
            <p:nvPr/>
          </p:nvSpPr>
          <p:spPr>
            <a:xfrm>
              <a:off x="6572422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72B7569-CA34-4ACF-803B-38367185BC56}"/>
                </a:ext>
              </a:extLst>
            </p:cNvPr>
            <p:cNvSpPr/>
            <p:nvPr/>
          </p:nvSpPr>
          <p:spPr>
            <a:xfrm rot="10800000">
              <a:off x="701196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A3E284-D826-4C44-B111-0D97505EE6C7}"/>
                </a:ext>
              </a:extLst>
            </p:cNvPr>
            <p:cNvSpPr/>
            <p:nvPr/>
          </p:nvSpPr>
          <p:spPr>
            <a:xfrm>
              <a:off x="744981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794434-A947-47E7-B3D1-6CD6C247BAAC}"/>
                </a:ext>
              </a:extLst>
            </p:cNvPr>
            <p:cNvSpPr/>
            <p:nvPr/>
          </p:nvSpPr>
          <p:spPr>
            <a:xfrm rot="10800000">
              <a:off x="788689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6B0F8DD-7E55-4CDD-99C7-4FDF85244DC9}"/>
                </a:ext>
              </a:extLst>
            </p:cNvPr>
            <p:cNvSpPr/>
            <p:nvPr/>
          </p:nvSpPr>
          <p:spPr>
            <a:xfrm>
              <a:off x="832474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B6272C-0385-4577-BC92-D734BEF4A725}"/>
                </a:ext>
              </a:extLst>
            </p:cNvPr>
            <p:cNvSpPr/>
            <p:nvPr/>
          </p:nvSpPr>
          <p:spPr>
            <a:xfrm rot="10800000">
              <a:off x="526007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B029B57-E8C4-4C40-A9B6-280C9145BCF8}"/>
                </a:ext>
              </a:extLst>
            </p:cNvPr>
            <p:cNvSpPr/>
            <p:nvPr/>
          </p:nvSpPr>
          <p:spPr>
            <a:xfrm rot="10800000">
              <a:off x="4822964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82B782A-C676-4129-A1BF-A3B38712C9E3}"/>
                </a:ext>
              </a:extLst>
            </p:cNvPr>
            <p:cNvSpPr/>
            <p:nvPr/>
          </p:nvSpPr>
          <p:spPr>
            <a:xfrm>
              <a:off x="5697917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2F5B94A-E696-4289-A2E5-2B34E2368187}"/>
                </a:ext>
              </a:extLst>
            </p:cNvPr>
            <p:cNvSpPr/>
            <p:nvPr/>
          </p:nvSpPr>
          <p:spPr>
            <a:xfrm rot="10800000">
              <a:off x="613500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6478A2C-DCA4-4564-8C4F-F0DC0CE02258}"/>
                </a:ext>
              </a:extLst>
            </p:cNvPr>
            <p:cNvSpPr/>
            <p:nvPr/>
          </p:nvSpPr>
          <p:spPr>
            <a:xfrm>
              <a:off x="6572846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37B3D9-BA22-4282-8410-2B25F009F5DE}"/>
                </a:ext>
              </a:extLst>
            </p:cNvPr>
            <p:cNvSpPr/>
            <p:nvPr/>
          </p:nvSpPr>
          <p:spPr>
            <a:xfrm rot="10800000">
              <a:off x="701239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CEE96B5-50F5-4918-AC33-F4B6F16282AF}"/>
                </a:ext>
              </a:extLst>
            </p:cNvPr>
            <p:cNvSpPr/>
            <p:nvPr/>
          </p:nvSpPr>
          <p:spPr>
            <a:xfrm>
              <a:off x="745023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9D103EA-073A-4019-9A74-FABC8188AB0E}"/>
                </a:ext>
              </a:extLst>
            </p:cNvPr>
            <p:cNvSpPr/>
            <p:nvPr/>
          </p:nvSpPr>
          <p:spPr>
            <a:xfrm rot="10800000">
              <a:off x="788732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E600E83-DA7D-4FB5-9315-5E68C25F570F}"/>
                </a:ext>
              </a:extLst>
            </p:cNvPr>
            <p:cNvSpPr/>
            <p:nvPr/>
          </p:nvSpPr>
          <p:spPr>
            <a:xfrm>
              <a:off x="832516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6E8F11-664A-4B20-A570-B87E7CC35FF8}"/>
                </a:ext>
              </a:extLst>
            </p:cNvPr>
            <p:cNvSpPr/>
            <p:nvPr/>
          </p:nvSpPr>
          <p:spPr>
            <a:xfrm rot="10800000">
              <a:off x="526119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EA4280C-4BBC-42F6-B916-FD447A5382DE}"/>
                </a:ext>
              </a:extLst>
            </p:cNvPr>
            <p:cNvSpPr/>
            <p:nvPr/>
          </p:nvSpPr>
          <p:spPr>
            <a:xfrm rot="10800000">
              <a:off x="48240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67B854-9115-46E1-AFA7-4BB530935A2F}"/>
                </a:ext>
              </a:extLst>
            </p:cNvPr>
            <p:cNvSpPr/>
            <p:nvPr/>
          </p:nvSpPr>
          <p:spPr>
            <a:xfrm>
              <a:off x="569903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857A4A8-002F-4B66-9C0B-9307F023EB1D}"/>
                </a:ext>
              </a:extLst>
            </p:cNvPr>
            <p:cNvSpPr/>
            <p:nvPr/>
          </p:nvSpPr>
          <p:spPr>
            <a:xfrm rot="10800000">
              <a:off x="613612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A41FD22-A7A2-4C1A-B82E-C764BD4F9B36}"/>
                </a:ext>
              </a:extLst>
            </p:cNvPr>
            <p:cNvSpPr/>
            <p:nvPr/>
          </p:nvSpPr>
          <p:spPr>
            <a:xfrm>
              <a:off x="657396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206441F-A862-4B17-B34F-C46B15DD668E}"/>
                </a:ext>
              </a:extLst>
            </p:cNvPr>
            <p:cNvSpPr/>
            <p:nvPr/>
          </p:nvSpPr>
          <p:spPr>
            <a:xfrm rot="10800000">
              <a:off x="7013512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0B49B60-8191-4F84-8A16-624F06DFD18A}"/>
                </a:ext>
              </a:extLst>
            </p:cNvPr>
            <p:cNvSpPr/>
            <p:nvPr/>
          </p:nvSpPr>
          <p:spPr>
            <a:xfrm>
              <a:off x="745135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F1322C5-DD86-4FF5-BE8A-54973639F70D}"/>
                </a:ext>
              </a:extLst>
            </p:cNvPr>
            <p:cNvSpPr/>
            <p:nvPr/>
          </p:nvSpPr>
          <p:spPr>
            <a:xfrm rot="10800000">
              <a:off x="7888441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D8191E9-89D3-43B5-A50E-064CBEA00A97}"/>
                </a:ext>
              </a:extLst>
            </p:cNvPr>
            <p:cNvSpPr/>
            <p:nvPr/>
          </p:nvSpPr>
          <p:spPr>
            <a:xfrm>
              <a:off x="83262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130025-042B-4D93-859D-E3310C934F6E}"/>
                </a:ext>
              </a:extLst>
            </p:cNvPr>
            <p:cNvSpPr/>
            <p:nvPr/>
          </p:nvSpPr>
          <p:spPr>
            <a:xfrm rot="10800000">
              <a:off x="5259782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3CB99FB-39A2-4ABD-A1BE-6FE10E47EA9F}"/>
                </a:ext>
              </a:extLst>
            </p:cNvPr>
            <p:cNvSpPr/>
            <p:nvPr/>
          </p:nvSpPr>
          <p:spPr>
            <a:xfrm rot="10800000">
              <a:off x="48226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153803E-6D2E-4852-8006-038DA4CE004C}"/>
                </a:ext>
              </a:extLst>
            </p:cNvPr>
            <p:cNvSpPr/>
            <p:nvPr/>
          </p:nvSpPr>
          <p:spPr>
            <a:xfrm>
              <a:off x="569762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F781CF9-4538-44C5-A40D-95CB21D855F6}"/>
                </a:ext>
              </a:extLst>
            </p:cNvPr>
            <p:cNvSpPr/>
            <p:nvPr/>
          </p:nvSpPr>
          <p:spPr>
            <a:xfrm rot="10800000">
              <a:off x="6134711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2A0388-2824-43C1-861E-8398265596C4}"/>
                </a:ext>
              </a:extLst>
            </p:cNvPr>
            <p:cNvSpPr/>
            <p:nvPr/>
          </p:nvSpPr>
          <p:spPr>
            <a:xfrm>
              <a:off x="657255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471AF33-E705-4284-8B29-6B9669C4E674}"/>
                </a:ext>
              </a:extLst>
            </p:cNvPr>
            <p:cNvSpPr/>
            <p:nvPr/>
          </p:nvSpPr>
          <p:spPr>
            <a:xfrm rot="10800000">
              <a:off x="701210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4E5962F-3D2B-4C83-B5CB-12E359216E79}"/>
                </a:ext>
              </a:extLst>
            </p:cNvPr>
            <p:cNvSpPr/>
            <p:nvPr/>
          </p:nvSpPr>
          <p:spPr>
            <a:xfrm>
              <a:off x="7449942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5495F00-D281-4ED0-8D56-1129758CD914}"/>
                </a:ext>
              </a:extLst>
            </p:cNvPr>
            <p:cNvSpPr/>
            <p:nvPr/>
          </p:nvSpPr>
          <p:spPr>
            <a:xfrm rot="10800000">
              <a:off x="788703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01FFA78-6907-46A6-B73E-00AD0B6C2499}"/>
                </a:ext>
              </a:extLst>
            </p:cNvPr>
            <p:cNvSpPr/>
            <p:nvPr/>
          </p:nvSpPr>
          <p:spPr>
            <a:xfrm>
              <a:off x="83248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EEA4CF2-C7C0-46B2-9960-5348981ADAFC}"/>
                </a:ext>
              </a:extLst>
            </p:cNvPr>
            <p:cNvSpPr/>
            <p:nvPr/>
          </p:nvSpPr>
          <p:spPr>
            <a:xfrm rot="10800000">
              <a:off x="5260900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12CA518-536B-45A6-967E-5054469DB0FE}"/>
                </a:ext>
              </a:extLst>
            </p:cNvPr>
            <p:cNvSpPr/>
            <p:nvPr/>
          </p:nvSpPr>
          <p:spPr>
            <a:xfrm rot="10800000">
              <a:off x="4823789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B2397E2-061B-4E35-8384-41034650825B}"/>
                </a:ext>
              </a:extLst>
            </p:cNvPr>
            <p:cNvSpPr/>
            <p:nvPr/>
          </p:nvSpPr>
          <p:spPr>
            <a:xfrm>
              <a:off x="5698742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293C78F-C238-4927-A00C-1AD93213E9CF}"/>
                </a:ext>
              </a:extLst>
            </p:cNvPr>
            <p:cNvSpPr/>
            <p:nvPr/>
          </p:nvSpPr>
          <p:spPr>
            <a:xfrm rot="10800000">
              <a:off x="6135829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3657AE-473F-4AAB-84CB-FD66F75D77EF}"/>
                </a:ext>
              </a:extLst>
            </p:cNvPr>
            <p:cNvSpPr/>
            <p:nvPr/>
          </p:nvSpPr>
          <p:spPr>
            <a:xfrm>
              <a:off x="6573671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E9062DC-6DF4-44BA-9A70-FF9A1F763564}"/>
                </a:ext>
              </a:extLst>
            </p:cNvPr>
            <p:cNvSpPr/>
            <p:nvPr/>
          </p:nvSpPr>
          <p:spPr>
            <a:xfrm rot="10800000">
              <a:off x="701321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EAF8B16-21B7-42B1-B6DF-2F66E606858B}"/>
                </a:ext>
              </a:extLst>
            </p:cNvPr>
            <p:cNvSpPr/>
            <p:nvPr/>
          </p:nvSpPr>
          <p:spPr>
            <a:xfrm>
              <a:off x="745106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FDAE8CF-523C-4139-978F-DB3AAD6BFEE4}"/>
                </a:ext>
              </a:extLst>
            </p:cNvPr>
            <p:cNvSpPr/>
            <p:nvPr/>
          </p:nvSpPr>
          <p:spPr>
            <a:xfrm rot="10800000">
              <a:off x="788814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1C6AEDA-50B8-40E8-BD10-43EDD1FA0E64}"/>
                </a:ext>
              </a:extLst>
            </p:cNvPr>
            <p:cNvSpPr/>
            <p:nvPr/>
          </p:nvSpPr>
          <p:spPr>
            <a:xfrm>
              <a:off x="832599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577F855-B119-4DFA-A574-77EEB430E76C}"/>
                </a:ext>
              </a:extLst>
            </p:cNvPr>
            <p:cNvSpPr/>
            <p:nvPr/>
          </p:nvSpPr>
          <p:spPr>
            <a:xfrm rot="10800000">
              <a:off x="4824213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104520E-1D20-43FE-85EB-877328ED034B}"/>
                </a:ext>
              </a:extLst>
            </p:cNvPr>
            <p:cNvSpPr/>
            <p:nvPr/>
          </p:nvSpPr>
          <p:spPr>
            <a:xfrm>
              <a:off x="5699166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4031D2-1C1D-4D2A-B0C2-EC55D835FB50}"/>
                </a:ext>
              </a:extLst>
            </p:cNvPr>
            <p:cNvSpPr/>
            <p:nvPr/>
          </p:nvSpPr>
          <p:spPr>
            <a:xfrm>
              <a:off x="6574095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D6A04E8-F09C-451E-927C-224100B0E579}"/>
                </a:ext>
              </a:extLst>
            </p:cNvPr>
            <p:cNvSpPr/>
            <p:nvPr/>
          </p:nvSpPr>
          <p:spPr>
            <a:xfrm>
              <a:off x="745148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080087-1DB7-42FF-A547-F4A64647AEAE}"/>
                </a:ext>
              </a:extLst>
            </p:cNvPr>
            <p:cNvSpPr/>
            <p:nvPr/>
          </p:nvSpPr>
          <p:spPr>
            <a:xfrm>
              <a:off x="832641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15">
            <a:extLst>
              <a:ext uri="{FF2B5EF4-FFF2-40B4-BE49-F238E27FC236}">
                <a16:creationId xmlns:a16="http://schemas.microsoft.com/office/drawing/2014/main" id="{21C74BFB-8390-4F94-838F-6357413E34F6}"/>
              </a:ext>
            </a:extLst>
          </p:cNvPr>
          <p:cNvGrpSpPr/>
          <p:nvPr/>
        </p:nvGrpSpPr>
        <p:grpSpPr>
          <a:xfrm>
            <a:off x="9650097" y="1760483"/>
            <a:ext cx="1808329" cy="617441"/>
            <a:chOff x="493546" y="1422305"/>
            <a:chExt cx="5076864" cy="515964"/>
          </a:xfrm>
        </p:grpSpPr>
        <p:sp>
          <p:nvSpPr>
            <p:cNvPr id="81" name="Rounded Rectangle 257">
              <a:extLst>
                <a:ext uri="{FF2B5EF4-FFF2-40B4-BE49-F238E27FC236}">
                  <a16:creationId xmlns:a16="http://schemas.microsoft.com/office/drawing/2014/main" id="{F9A9C8A9-E78F-4E87-B715-F470AB290A87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A56A7D-C42B-4D96-AB64-BBB68D47FEDD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Start by drawing</a:t>
              </a:r>
            </a:p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top.</a:t>
              </a:r>
            </a:p>
          </p:txBody>
        </p:sp>
      </p:grpSp>
      <p:sp>
        <p:nvSpPr>
          <p:cNvPr id="83" name="Freeform 208">
            <a:extLst>
              <a:ext uri="{FF2B5EF4-FFF2-40B4-BE49-F238E27FC236}">
                <a16:creationId xmlns:a16="http://schemas.microsoft.com/office/drawing/2014/main" id="{6C06E58D-0EA5-4176-AE75-CEE216938EE3}"/>
              </a:ext>
            </a:extLst>
          </p:cNvPr>
          <p:cNvSpPr/>
          <p:nvPr/>
        </p:nvSpPr>
        <p:spPr>
          <a:xfrm>
            <a:off x="5386897" y="3868264"/>
            <a:ext cx="891691" cy="1024431"/>
          </a:xfrm>
          <a:custGeom>
            <a:avLst/>
            <a:gdLst>
              <a:gd name="connsiteX0" fmla="*/ 439093 w 1321806"/>
              <a:gd name="connsiteY0" fmla="*/ 0 h 2272420"/>
              <a:gd name="connsiteX1" fmla="*/ 9053 w 1321806"/>
              <a:gd name="connsiteY1" fmla="*/ 253497 h 2272420"/>
              <a:gd name="connsiteX2" fmla="*/ 0 w 1321806"/>
              <a:gd name="connsiteY2" fmla="*/ 1769952 h 2272420"/>
              <a:gd name="connsiteX3" fmla="*/ 887239 w 1321806"/>
              <a:gd name="connsiteY3" fmla="*/ 2272420 h 2272420"/>
              <a:gd name="connsiteX4" fmla="*/ 1321806 w 1321806"/>
              <a:gd name="connsiteY4" fmla="*/ 2027976 h 2272420"/>
              <a:gd name="connsiteX5" fmla="*/ 1321806 w 1321806"/>
              <a:gd name="connsiteY5" fmla="*/ 1511929 h 2272420"/>
              <a:gd name="connsiteX6" fmla="*/ 878186 w 1321806"/>
              <a:gd name="connsiteY6" fmla="*/ 1267485 h 2272420"/>
              <a:gd name="connsiteX7" fmla="*/ 882713 w 1321806"/>
              <a:gd name="connsiteY7" fmla="*/ 262550 h 2272420"/>
              <a:gd name="connsiteX8" fmla="*/ 439093 w 1321806"/>
              <a:gd name="connsiteY8" fmla="*/ 0 h 2272420"/>
              <a:gd name="connsiteX0" fmla="*/ 439093 w 1321806"/>
              <a:gd name="connsiteY0" fmla="*/ 0 h 2027976"/>
              <a:gd name="connsiteX1" fmla="*/ 9053 w 1321806"/>
              <a:gd name="connsiteY1" fmla="*/ 253497 h 2027976"/>
              <a:gd name="connsiteX2" fmla="*/ 0 w 1321806"/>
              <a:gd name="connsiteY2" fmla="*/ 1769952 h 2027976"/>
              <a:gd name="connsiteX3" fmla="*/ 1321806 w 1321806"/>
              <a:gd name="connsiteY3" fmla="*/ 2027976 h 2027976"/>
              <a:gd name="connsiteX4" fmla="*/ 1321806 w 1321806"/>
              <a:gd name="connsiteY4" fmla="*/ 1511929 h 2027976"/>
              <a:gd name="connsiteX5" fmla="*/ 878186 w 1321806"/>
              <a:gd name="connsiteY5" fmla="*/ 1267485 h 2027976"/>
              <a:gd name="connsiteX6" fmla="*/ 882713 w 1321806"/>
              <a:gd name="connsiteY6" fmla="*/ 262550 h 2027976"/>
              <a:gd name="connsiteX7" fmla="*/ 439093 w 1321806"/>
              <a:gd name="connsiteY7" fmla="*/ 0 h 2027976"/>
              <a:gd name="connsiteX0" fmla="*/ 439093 w 1321806"/>
              <a:gd name="connsiteY0" fmla="*/ 0 h 1769952"/>
              <a:gd name="connsiteX1" fmla="*/ 9053 w 1321806"/>
              <a:gd name="connsiteY1" fmla="*/ 253497 h 1769952"/>
              <a:gd name="connsiteX2" fmla="*/ 0 w 1321806"/>
              <a:gd name="connsiteY2" fmla="*/ 1769952 h 1769952"/>
              <a:gd name="connsiteX3" fmla="*/ 1321806 w 1321806"/>
              <a:gd name="connsiteY3" fmla="*/ 1511929 h 1769952"/>
              <a:gd name="connsiteX4" fmla="*/ 878186 w 1321806"/>
              <a:gd name="connsiteY4" fmla="*/ 1267485 h 1769952"/>
              <a:gd name="connsiteX5" fmla="*/ 882713 w 1321806"/>
              <a:gd name="connsiteY5" fmla="*/ 262550 h 1769952"/>
              <a:gd name="connsiteX6" fmla="*/ 439093 w 1321806"/>
              <a:gd name="connsiteY6" fmla="*/ 0 h 1769952"/>
              <a:gd name="connsiteX0" fmla="*/ 439093 w 882713"/>
              <a:gd name="connsiteY0" fmla="*/ 0 h 1936211"/>
              <a:gd name="connsiteX1" fmla="*/ 9053 w 882713"/>
              <a:gd name="connsiteY1" fmla="*/ 253497 h 1936211"/>
              <a:gd name="connsiteX2" fmla="*/ 0 w 882713"/>
              <a:gd name="connsiteY2" fmla="*/ 1769952 h 1936211"/>
              <a:gd name="connsiteX3" fmla="*/ 588217 w 882713"/>
              <a:gd name="connsiteY3" fmla="*/ 1936211 h 1936211"/>
              <a:gd name="connsiteX4" fmla="*/ 878186 w 882713"/>
              <a:gd name="connsiteY4" fmla="*/ 1267485 h 1936211"/>
              <a:gd name="connsiteX5" fmla="*/ 882713 w 882713"/>
              <a:gd name="connsiteY5" fmla="*/ 262550 h 1936211"/>
              <a:gd name="connsiteX6" fmla="*/ 439093 w 882713"/>
              <a:gd name="connsiteY6" fmla="*/ 0 h 1936211"/>
              <a:gd name="connsiteX0" fmla="*/ 433058 w 876678"/>
              <a:gd name="connsiteY0" fmla="*/ 0 h 1936211"/>
              <a:gd name="connsiteX1" fmla="*/ 3018 w 876678"/>
              <a:gd name="connsiteY1" fmla="*/ 253497 h 1936211"/>
              <a:gd name="connsiteX2" fmla="*/ 6844 w 876678"/>
              <a:gd name="connsiteY2" fmla="*/ 761230 h 1936211"/>
              <a:gd name="connsiteX3" fmla="*/ 582182 w 876678"/>
              <a:gd name="connsiteY3" fmla="*/ 1936211 h 1936211"/>
              <a:gd name="connsiteX4" fmla="*/ 872151 w 876678"/>
              <a:gd name="connsiteY4" fmla="*/ 1267485 h 1936211"/>
              <a:gd name="connsiteX5" fmla="*/ 876678 w 876678"/>
              <a:gd name="connsiteY5" fmla="*/ 262550 h 1936211"/>
              <a:gd name="connsiteX6" fmla="*/ 433058 w 876678"/>
              <a:gd name="connsiteY6" fmla="*/ 0 h 1936211"/>
              <a:gd name="connsiteX0" fmla="*/ 433058 w 876678"/>
              <a:gd name="connsiteY0" fmla="*/ 0 h 1388619"/>
              <a:gd name="connsiteX1" fmla="*/ 3018 w 876678"/>
              <a:gd name="connsiteY1" fmla="*/ 253497 h 1388619"/>
              <a:gd name="connsiteX2" fmla="*/ 6844 w 876678"/>
              <a:gd name="connsiteY2" fmla="*/ 761230 h 1388619"/>
              <a:gd name="connsiteX3" fmla="*/ 540967 w 876678"/>
              <a:gd name="connsiteY3" fmla="*/ 1388619 h 1388619"/>
              <a:gd name="connsiteX4" fmla="*/ 872151 w 876678"/>
              <a:gd name="connsiteY4" fmla="*/ 1267485 h 1388619"/>
              <a:gd name="connsiteX5" fmla="*/ 876678 w 876678"/>
              <a:gd name="connsiteY5" fmla="*/ 262550 h 1388619"/>
              <a:gd name="connsiteX6" fmla="*/ 433058 w 876678"/>
              <a:gd name="connsiteY6" fmla="*/ 0 h 1388619"/>
              <a:gd name="connsiteX0" fmla="*/ 433058 w 876678"/>
              <a:gd name="connsiteY0" fmla="*/ 0 h 1388619"/>
              <a:gd name="connsiteX1" fmla="*/ 3018 w 876678"/>
              <a:gd name="connsiteY1" fmla="*/ 253497 h 1388619"/>
              <a:gd name="connsiteX2" fmla="*/ 6844 w 876678"/>
              <a:gd name="connsiteY2" fmla="*/ 761230 h 1388619"/>
              <a:gd name="connsiteX3" fmla="*/ 540967 w 876678"/>
              <a:gd name="connsiteY3" fmla="*/ 1388619 h 1388619"/>
              <a:gd name="connsiteX4" fmla="*/ 869576 w 876678"/>
              <a:gd name="connsiteY4" fmla="*/ 772294 h 1388619"/>
              <a:gd name="connsiteX5" fmla="*/ 876678 w 876678"/>
              <a:gd name="connsiteY5" fmla="*/ 262550 h 1388619"/>
              <a:gd name="connsiteX6" fmla="*/ 433058 w 876678"/>
              <a:gd name="connsiteY6" fmla="*/ 0 h 1388619"/>
              <a:gd name="connsiteX0" fmla="*/ 433058 w 876678"/>
              <a:gd name="connsiteY0" fmla="*/ 0 h 1024431"/>
              <a:gd name="connsiteX1" fmla="*/ 3018 w 876678"/>
              <a:gd name="connsiteY1" fmla="*/ 253497 h 1024431"/>
              <a:gd name="connsiteX2" fmla="*/ 6844 w 876678"/>
              <a:gd name="connsiteY2" fmla="*/ 761230 h 1024431"/>
              <a:gd name="connsiteX3" fmla="*/ 445657 w 876678"/>
              <a:gd name="connsiteY3" fmla="*/ 1024431 h 1024431"/>
              <a:gd name="connsiteX4" fmla="*/ 869576 w 876678"/>
              <a:gd name="connsiteY4" fmla="*/ 772294 h 1024431"/>
              <a:gd name="connsiteX5" fmla="*/ 876678 w 876678"/>
              <a:gd name="connsiteY5" fmla="*/ 262550 h 1024431"/>
              <a:gd name="connsiteX6" fmla="*/ 433058 w 876678"/>
              <a:gd name="connsiteY6" fmla="*/ 0 h 102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6678" h="1024431">
                <a:moveTo>
                  <a:pt x="433058" y="0"/>
                </a:moveTo>
                <a:lnTo>
                  <a:pt x="3018" y="253497"/>
                </a:lnTo>
                <a:cubicBezTo>
                  <a:pt x="0" y="758982"/>
                  <a:pt x="9862" y="255745"/>
                  <a:pt x="6844" y="761230"/>
                </a:cubicBezTo>
                <a:lnTo>
                  <a:pt x="445657" y="1024431"/>
                </a:lnTo>
                <a:lnTo>
                  <a:pt x="869576" y="772294"/>
                </a:lnTo>
                <a:cubicBezTo>
                  <a:pt x="871943" y="602379"/>
                  <a:pt x="874311" y="432465"/>
                  <a:pt x="876678" y="262550"/>
                </a:cubicBezTo>
                <a:lnTo>
                  <a:pt x="43305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Freeform 215">
            <a:extLst>
              <a:ext uri="{FF2B5EF4-FFF2-40B4-BE49-F238E27FC236}">
                <a16:creationId xmlns:a16="http://schemas.microsoft.com/office/drawing/2014/main" id="{4414E864-94A1-443D-82FA-077E882F7391}"/>
              </a:ext>
            </a:extLst>
          </p:cNvPr>
          <p:cNvSpPr/>
          <p:nvPr/>
        </p:nvSpPr>
        <p:spPr>
          <a:xfrm>
            <a:off x="5401762" y="3853902"/>
            <a:ext cx="869211" cy="518337"/>
          </a:xfrm>
          <a:custGeom>
            <a:avLst/>
            <a:gdLst>
              <a:gd name="connsiteX0" fmla="*/ 430618 w 869211"/>
              <a:gd name="connsiteY0" fmla="*/ 0 h 518337"/>
              <a:gd name="connsiteX1" fmla="*/ 0 w 869211"/>
              <a:gd name="connsiteY1" fmla="*/ 255181 h 518337"/>
              <a:gd name="connsiteX2" fmla="*/ 433276 w 869211"/>
              <a:gd name="connsiteY2" fmla="*/ 518337 h 518337"/>
              <a:gd name="connsiteX3" fmla="*/ 869211 w 869211"/>
              <a:gd name="connsiteY3" fmla="*/ 265814 h 518337"/>
              <a:gd name="connsiteX4" fmla="*/ 430618 w 869211"/>
              <a:gd name="connsiteY4" fmla="*/ 0 h 51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211" h="518337">
                <a:moveTo>
                  <a:pt x="430618" y="0"/>
                </a:moveTo>
                <a:lnTo>
                  <a:pt x="0" y="255181"/>
                </a:lnTo>
                <a:lnTo>
                  <a:pt x="433276" y="518337"/>
                </a:lnTo>
                <a:lnTo>
                  <a:pt x="869211" y="265814"/>
                </a:lnTo>
                <a:lnTo>
                  <a:pt x="43061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A4F06EAC-EC4D-41F4-813A-0D373ABD3466}"/>
              </a:ext>
            </a:extLst>
          </p:cNvPr>
          <p:cNvSpPr/>
          <p:nvPr/>
        </p:nvSpPr>
        <p:spPr>
          <a:xfrm>
            <a:off x="5397911" y="1609542"/>
            <a:ext cx="866224" cy="866223"/>
          </a:xfrm>
          <a:prstGeom prst="cube">
            <a:avLst>
              <a:gd name="adj" fmla="val 31897"/>
            </a:avLst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9F1768C-2D3D-491A-90EB-8255E2BECF6A}"/>
              </a:ext>
            </a:extLst>
          </p:cNvPr>
          <p:cNvCxnSpPr/>
          <p:nvPr/>
        </p:nvCxnSpPr>
        <p:spPr>
          <a:xfrm>
            <a:off x="8133701" y="2271390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8CC086-042B-42B0-81E2-83AE1B47EA7C}"/>
              </a:ext>
            </a:extLst>
          </p:cNvPr>
          <p:cNvCxnSpPr/>
          <p:nvPr/>
        </p:nvCxnSpPr>
        <p:spPr>
          <a:xfrm flipV="1">
            <a:off x="7709753" y="2533370"/>
            <a:ext cx="0" cy="518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54F459-42FD-41F8-894A-4A5D171600C1}"/>
              </a:ext>
            </a:extLst>
          </p:cNvPr>
          <p:cNvCxnSpPr/>
          <p:nvPr/>
        </p:nvCxnSpPr>
        <p:spPr>
          <a:xfrm flipV="1">
            <a:off x="8159724" y="2792832"/>
            <a:ext cx="0" cy="4973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1854733-7A5F-404A-BBBE-F71FABEB29C7}"/>
              </a:ext>
            </a:extLst>
          </p:cNvPr>
          <p:cNvCxnSpPr/>
          <p:nvPr/>
        </p:nvCxnSpPr>
        <p:spPr>
          <a:xfrm>
            <a:off x="7698489" y="2524273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30C29B7-7B9A-4B33-A537-EA5FAC1E5EB4}"/>
              </a:ext>
            </a:extLst>
          </p:cNvPr>
          <p:cNvCxnSpPr/>
          <p:nvPr/>
        </p:nvCxnSpPr>
        <p:spPr>
          <a:xfrm>
            <a:off x="7698381" y="3035740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6E64BBD-8687-4E91-B190-609A4754D53C}"/>
              </a:ext>
            </a:extLst>
          </p:cNvPr>
          <p:cNvCxnSpPr/>
          <p:nvPr/>
        </p:nvCxnSpPr>
        <p:spPr>
          <a:xfrm flipV="1">
            <a:off x="8590943" y="2518222"/>
            <a:ext cx="0" cy="5491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2E65FC5-A322-40DC-B37B-553C00A2F03C}"/>
              </a:ext>
            </a:extLst>
          </p:cNvPr>
          <p:cNvCxnSpPr/>
          <p:nvPr/>
        </p:nvCxnSpPr>
        <p:spPr>
          <a:xfrm flipH="1">
            <a:off x="7713961" y="2271958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AE20022-98BC-45F1-84CA-17F9EFD0FA4D}"/>
              </a:ext>
            </a:extLst>
          </p:cNvPr>
          <p:cNvCxnSpPr/>
          <p:nvPr/>
        </p:nvCxnSpPr>
        <p:spPr>
          <a:xfrm flipH="1">
            <a:off x="8135884" y="2538024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C5029B-90A4-42A1-ACC7-819A1726F68B}"/>
              </a:ext>
            </a:extLst>
          </p:cNvPr>
          <p:cNvCxnSpPr/>
          <p:nvPr/>
        </p:nvCxnSpPr>
        <p:spPr>
          <a:xfrm flipH="1">
            <a:off x="8156064" y="3048041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43D1EA9-E93A-47ED-BE23-446813AC43A4}"/>
              </a:ext>
            </a:extLst>
          </p:cNvPr>
          <p:cNvCxnSpPr/>
          <p:nvPr/>
        </p:nvCxnSpPr>
        <p:spPr>
          <a:xfrm>
            <a:off x="5822524" y="3857017"/>
            <a:ext cx="455532" cy="2630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700C3F3-B322-4E2A-8F18-51D0C66DA79E}"/>
              </a:ext>
            </a:extLst>
          </p:cNvPr>
          <p:cNvCxnSpPr/>
          <p:nvPr/>
        </p:nvCxnSpPr>
        <p:spPr>
          <a:xfrm flipV="1">
            <a:off x="5396043" y="4116443"/>
            <a:ext cx="0" cy="522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A5695D5-C073-48DD-ADB6-87A901C207A9}"/>
              </a:ext>
            </a:extLst>
          </p:cNvPr>
          <p:cNvCxnSpPr/>
          <p:nvPr/>
        </p:nvCxnSpPr>
        <p:spPr>
          <a:xfrm flipV="1">
            <a:off x="5843481" y="4383525"/>
            <a:ext cx="0" cy="495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951637A-7D92-4F3F-9EB8-997F500731D3}"/>
              </a:ext>
            </a:extLst>
          </p:cNvPr>
          <p:cNvCxnSpPr/>
          <p:nvPr/>
        </p:nvCxnSpPr>
        <p:spPr>
          <a:xfrm>
            <a:off x="5387312" y="4109900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395FFA5-6933-4CF3-83A2-34F4D685B3D7}"/>
              </a:ext>
            </a:extLst>
          </p:cNvPr>
          <p:cNvCxnSpPr/>
          <p:nvPr/>
        </p:nvCxnSpPr>
        <p:spPr>
          <a:xfrm>
            <a:off x="5387204" y="4621367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521B338-079B-4C7A-8F2C-1E6D36EABE42}"/>
              </a:ext>
            </a:extLst>
          </p:cNvPr>
          <p:cNvCxnSpPr/>
          <p:nvPr/>
        </p:nvCxnSpPr>
        <p:spPr>
          <a:xfrm flipV="1">
            <a:off x="6273908" y="4103846"/>
            <a:ext cx="0" cy="5450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97E373-11F6-4AE9-BDDE-07DD0911D323}"/>
              </a:ext>
            </a:extLst>
          </p:cNvPr>
          <p:cNvCxnSpPr/>
          <p:nvPr/>
        </p:nvCxnSpPr>
        <p:spPr>
          <a:xfrm flipH="1">
            <a:off x="5402784" y="3857585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136D01A-B927-4A73-A676-E564740C8D04}"/>
              </a:ext>
            </a:extLst>
          </p:cNvPr>
          <p:cNvCxnSpPr/>
          <p:nvPr/>
        </p:nvCxnSpPr>
        <p:spPr>
          <a:xfrm flipH="1">
            <a:off x="5824707" y="4123651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A052DE1-8F2A-46BF-8844-C23EA527BBFC}"/>
              </a:ext>
            </a:extLst>
          </p:cNvPr>
          <p:cNvCxnSpPr/>
          <p:nvPr/>
        </p:nvCxnSpPr>
        <p:spPr>
          <a:xfrm flipH="1">
            <a:off x="5834755" y="4629394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5">
            <a:extLst>
              <a:ext uri="{FF2B5EF4-FFF2-40B4-BE49-F238E27FC236}">
                <a16:creationId xmlns:a16="http://schemas.microsoft.com/office/drawing/2014/main" id="{AD78F75D-7612-4703-9A57-E3DBE6B55411}"/>
              </a:ext>
            </a:extLst>
          </p:cNvPr>
          <p:cNvGrpSpPr/>
          <p:nvPr/>
        </p:nvGrpSpPr>
        <p:grpSpPr>
          <a:xfrm>
            <a:off x="9650097" y="3304280"/>
            <a:ext cx="1808329" cy="617441"/>
            <a:chOff x="493546" y="1422305"/>
            <a:chExt cx="5076864" cy="515964"/>
          </a:xfrm>
        </p:grpSpPr>
        <p:sp>
          <p:nvSpPr>
            <p:cNvPr id="105" name="Rounded Rectangle 223">
              <a:extLst>
                <a:ext uri="{FF2B5EF4-FFF2-40B4-BE49-F238E27FC236}">
                  <a16:creationId xmlns:a16="http://schemas.microsoft.com/office/drawing/2014/main" id="{F76E698C-5043-45C0-8112-DF9800D113AF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1A7241D-B34E-41CE-AAB8-4DDC44EA5109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07" name="Group 15">
            <a:extLst>
              <a:ext uri="{FF2B5EF4-FFF2-40B4-BE49-F238E27FC236}">
                <a16:creationId xmlns:a16="http://schemas.microsoft.com/office/drawing/2014/main" id="{47F9C2CC-6FFC-432F-B4ED-F9AB41708BAA}"/>
              </a:ext>
            </a:extLst>
          </p:cNvPr>
          <p:cNvGrpSpPr/>
          <p:nvPr/>
        </p:nvGrpSpPr>
        <p:grpSpPr>
          <a:xfrm>
            <a:off x="9650097" y="2532382"/>
            <a:ext cx="1808329" cy="617441"/>
            <a:chOff x="493546" y="1422305"/>
            <a:chExt cx="5076864" cy="515964"/>
          </a:xfrm>
        </p:grpSpPr>
        <p:sp>
          <p:nvSpPr>
            <p:cNvPr id="108" name="Rounded Rectangle 232">
              <a:extLst>
                <a:ext uri="{FF2B5EF4-FFF2-40B4-BE49-F238E27FC236}">
                  <a16:creationId xmlns:a16="http://schemas.microsoft.com/office/drawing/2014/main" id="{69E7FD35-FB20-4649-8E9F-0A3026A8143E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B073D66-CA43-4174-912C-D7753F4FB1E3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Next draw the vertical lines.</a:t>
              </a:r>
            </a:p>
          </p:txBody>
        </p:sp>
      </p:grpSp>
      <p:grpSp>
        <p:nvGrpSpPr>
          <p:cNvPr id="110" name="Group 15">
            <a:extLst>
              <a:ext uri="{FF2B5EF4-FFF2-40B4-BE49-F238E27FC236}">
                <a16:creationId xmlns:a16="http://schemas.microsoft.com/office/drawing/2014/main" id="{0F797410-BBB3-4B2F-83D7-7EF6BF448505}"/>
              </a:ext>
            </a:extLst>
          </p:cNvPr>
          <p:cNvGrpSpPr/>
          <p:nvPr/>
        </p:nvGrpSpPr>
        <p:grpSpPr>
          <a:xfrm>
            <a:off x="3006901" y="1578509"/>
            <a:ext cx="1672491" cy="1392484"/>
            <a:chOff x="621264" y="1431544"/>
            <a:chExt cx="3420523" cy="912700"/>
          </a:xfrm>
        </p:grpSpPr>
        <p:sp>
          <p:nvSpPr>
            <p:cNvPr id="111" name="Rounded Rectangle 105">
              <a:extLst>
                <a:ext uri="{FF2B5EF4-FFF2-40B4-BE49-F238E27FC236}">
                  <a16:creationId xmlns:a16="http://schemas.microsoft.com/office/drawing/2014/main" id="{A9EEFCD9-3855-4145-B47D-637A3BB0FF69}"/>
                </a:ext>
              </a:extLst>
            </p:cNvPr>
            <p:cNvSpPr/>
            <p:nvPr/>
          </p:nvSpPr>
          <p:spPr>
            <a:xfrm>
              <a:off x="621264" y="1431544"/>
              <a:ext cx="3420523" cy="912700"/>
            </a:xfrm>
            <a:prstGeom prst="roundRect">
              <a:avLst>
                <a:gd name="adj" fmla="val 19596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78DF736-1083-4138-AE2F-96607D50EC39}"/>
                </a:ext>
              </a:extLst>
            </p:cNvPr>
            <p:cNvSpPr txBox="1"/>
            <p:nvPr/>
          </p:nvSpPr>
          <p:spPr>
            <a:xfrm>
              <a:off x="752658" y="1472396"/>
              <a:ext cx="3157737" cy="86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Example 1: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Draw this cube on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isometric paper.</a:t>
              </a:r>
            </a:p>
          </p:txBody>
        </p:sp>
      </p:grpSp>
      <p:grpSp>
        <p:nvGrpSpPr>
          <p:cNvPr id="113" name="Group 15">
            <a:extLst>
              <a:ext uri="{FF2B5EF4-FFF2-40B4-BE49-F238E27FC236}">
                <a16:creationId xmlns:a16="http://schemas.microsoft.com/office/drawing/2014/main" id="{1ADB9316-9D8F-4403-BB0E-5B0575DFDE56}"/>
              </a:ext>
            </a:extLst>
          </p:cNvPr>
          <p:cNvGrpSpPr/>
          <p:nvPr/>
        </p:nvGrpSpPr>
        <p:grpSpPr>
          <a:xfrm>
            <a:off x="3021557" y="3887854"/>
            <a:ext cx="1562184" cy="1418038"/>
            <a:chOff x="621264" y="1409582"/>
            <a:chExt cx="4949146" cy="929449"/>
          </a:xfrm>
        </p:grpSpPr>
        <p:sp>
          <p:nvSpPr>
            <p:cNvPr id="114" name="Rounded Rectangle 112">
              <a:extLst>
                <a:ext uri="{FF2B5EF4-FFF2-40B4-BE49-F238E27FC236}">
                  <a16:creationId xmlns:a16="http://schemas.microsoft.com/office/drawing/2014/main" id="{DD3E37A2-0337-4A9D-8B1A-2A86BC364C7D}"/>
                </a:ext>
              </a:extLst>
            </p:cNvPr>
            <p:cNvSpPr/>
            <p:nvPr/>
          </p:nvSpPr>
          <p:spPr>
            <a:xfrm>
              <a:off x="621264" y="1409582"/>
              <a:ext cx="4949146" cy="929449"/>
            </a:xfrm>
            <a:prstGeom prst="roundRect">
              <a:avLst>
                <a:gd name="adj" fmla="val 22152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FD35C00-69CE-4E97-9F65-5917E6938809}"/>
                </a:ext>
              </a:extLst>
            </p:cNvPr>
            <p:cNvSpPr txBox="1"/>
            <p:nvPr/>
          </p:nvSpPr>
          <p:spPr>
            <a:xfrm>
              <a:off x="877221" y="1458808"/>
              <a:ext cx="4437233" cy="86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Note:  We have to draw the solid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like this.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2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4" grpId="0" animBg="1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2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Drawing 3D Shapes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How do I draw 3D shapes?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76D0C-B95A-4803-AC5B-1B0FC94F4396}"/>
              </a:ext>
            </a:extLst>
          </p:cNvPr>
          <p:cNvSpPr txBox="1"/>
          <p:nvPr/>
        </p:nvSpPr>
        <p:spPr>
          <a:xfrm>
            <a:off x="9095109" y="164926"/>
            <a:ext cx="299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Date: XX/XX/2021</a:t>
            </a:r>
          </a:p>
        </p:txBody>
      </p:sp>
      <p:sp>
        <p:nvSpPr>
          <p:cNvPr id="128" name="Rounded Rectangle 42">
            <a:extLst>
              <a:ext uri="{FF2B5EF4-FFF2-40B4-BE49-F238E27FC236}">
                <a16:creationId xmlns:a16="http://schemas.microsoft.com/office/drawing/2014/main" id="{34825F42-FD1B-410C-9E23-C710DAA5A3D8}"/>
              </a:ext>
            </a:extLst>
          </p:cNvPr>
          <p:cNvSpPr/>
          <p:nvPr/>
        </p:nvSpPr>
        <p:spPr>
          <a:xfrm>
            <a:off x="2856648" y="1444795"/>
            <a:ext cx="8689212" cy="5317372"/>
          </a:xfrm>
          <a:prstGeom prst="roundRect">
            <a:avLst>
              <a:gd name="adj" fmla="val 50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72C0C56-A31E-4AEF-99B4-6D5DA4860C8C}"/>
              </a:ext>
            </a:extLst>
          </p:cNvPr>
          <p:cNvGrpSpPr/>
          <p:nvPr/>
        </p:nvGrpSpPr>
        <p:grpSpPr>
          <a:xfrm>
            <a:off x="5100730" y="3930495"/>
            <a:ext cx="891749" cy="1521534"/>
            <a:chOff x="3051033" y="3263048"/>
            <a:chExt cx="891749" cy="152153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AC3F6D5-6C47-4F2C-A496-CFBB6A385507}"/>
                </a:ext>
              </a:extLst>
            </p:cNvPr>
            <p:cNvGrpSpPr/>
            <p:nvPr/>
          </p:nvGrpSpPr>
          <p:grpSpPr>
            <a:xfrm>
              <a:off x="3058491" y="3533963"/>
              <a:ext cx="880339" cy="1250619"/>
              <a:chOff x="3058491" y="3533963"/>
              <a:chExt cx="880339" cy="1250619"/>
            </a:xfrm>
          </p:grpSpPr>
          <p:sp>
            <p:nvSpPr>
              <p:cNvPr id="132" name="Parallelogram 131">
                <a:extLst>
                  <a:ext uri="{FF2B5EF4-FFF2-40B4-BE49-F238E27FC236}">
                    <a16:creationId xmlns:a16="http://schemas.microsoft.com/office/drawing/2014/main" id="{0CD8B5F3-5BE9-4AEE-BD2B-1D23AED221D5}"/>
                  </a:ext>
                </a:extLst>
              </p:cNvPr>
              <p:cNvSpPr/>
              <p:nvPr/>
            </p:nvSpPr>
            <p:spPr>
              <a:xfrm rot="5400000">
                <a:off x="2655535" y="3936919"/>
                <a:ext cx="1250617" cy="444705"/>
              </a:xfrm>
              <a:prstGeom prst="parallelogram">
                <a:avLst>
                  <a:gd name="adj" fmla="val 56745"/>
                </a:avLst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Parallelogram 132">
                <a:extLst>
                  <a:ext uri="{FF2B5EF4-FFF2-40B4-BE49-F238E27FC236}">
                    <a16:creationId xmlns:a16="http://schemas.microsoft.com/office/drawing/2014/main" id="{0148C682-E0DA-4912-81F7-D60627EF565E}"/>
                  </a:ext>
                </a:extLst>
              </p:cNvPr>
              <p:cNvSpPr/>
              <p:nvPr/>
            </p:nvSpPr>
            <p:spPr>
              <a:xfrm rot="16200000" flipH="1">
                <a:off x="3091168" y="3936920"/>
                <a:ext cx="1250619" cy="444705"/>
              </a:xfrm>
              <a:prstGeom prst="parallelogram">
                <a:avLst>
                  <a:gd name="adj" fmla="val 56745"/>
                </a:avLst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Diamond 130">
              <a:extLst>
                <a:ext uri="{FF2B5EF4-FFF2-40B4-BE49-F238E27FC236}">
                  <a16:creationId xmlns:a16="http://schemas.microsoft.com/office/drawing/2014/main" id="{8C6F0062-937B-4956-A20E-1FECB2B44D79}"/>
                </a:ext>
              </a:extLst>
            </p:cNvPr>
            <p:cNvSpPr/>
            <p:nvPr/>
          </p:nvSpPr>
          <p:spPr>
            <a:xfrm>
              <a:off x="3051033" y="3263048"/>
              <a:ext cx="891749" cy="537673"/>
            </a:xfrm>
            <a:prstGeom prst="diamond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4" name="Freeform 215">
            <a:extLst>
              <a:ext uri="{FF2B5EF4-FFF2-40B4-BE49-F238E27FC236}">
                <a16:creationId xmlns:a16="http://schemas.microsoft.com/office/drawing/2014/main" id="{E86A6B1A-ECC8-4B05-AC2D-6004BF753F8A}"/>
              </a:ext>
            </a:extLst>
          </p:cNvPr>
          <p:cNvSpPr/>
          <p:nvPr/>
        </p:nvSpPr>
        <p:spPr>
          <a:xfrm>
            <a:off x="5109216" y="3922381"/>
            <a:ext cx="869211" cy="518337"/>
          </a:xfrm>
          <a:custGeom>
            <a:avLst/>
            <a:gdLst>
              <a:gd name="connsiteX0" fmla="*/ 430618 w 869211"/>
              <a:gd name="connsiteY0" fmla="*/ 0 h 518337"/>
              <a:gd name="connsiteX1" fmla="*/ 0 w 869211"/>
              <a:gd name="connsiteY1" fmla="*/ 255181 h 518337"/>
              <a:gd name="connsiteX2" fmla="*/ 433276 w 869211"/>
              <a:gd name="connsiteY2" fmla="*/ 518337 h 518337"/>
              <a:gd name="connsiteX3" fmla="*/ 869211 w 869211"/>
              <a:gd name="connsiteY3" fmla="*/ 265814 h 518337"/>
              <a:gd name="connsiteX4" fmla="*/ 430618 w 869211"/>
              <a:gd name="connsiteY4" fmla="*/ 0 h 51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211" h="518337">
                <a:moveTo>
                  <a:pt x="430618" y="0"/>
                </a:moveTo>
                <a:lnTo>
                  <a:pt x="0" y="255181"/>
                </a:lnTo>
                <a:lnTo>
                  <a:pt x="433276" y="518337"/>
                </a:lnTo>
                <a:lnTo>
                  <a:pt x="869211" y="265814"/>
                </a:lnTo>
                <a:lnTo>
                  <a:pt x="43061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5" name="Group 213">
            <a:extLst>
              <a:ext uri="{FF2B5EF4-FFF2-40B4-BE49-F238E27FC236}">
                <a16:creationId xmlns:a16="http://schemas.microsoft.com/office/drawing/2014/main" id="{84DF230F-D803-4FDD-8E24-36EB2F90ED7F}"/>
              </a:ext>
            </a:extLst>
          </p:cNvPr>
          <p:cNvGrpSpPr/>
          <p:nvPr/>
        </p:nvGrpSpPr>
        <p:grpSpPr>
          <a:xfrm>
            <a:off x="7170968" y="2081846"/>
            <a:ext cx="3557202" cy="3318631"/>
            <a:chOff x="4821422" y="1509398"/>
            <a:chExt cx="3557202" cy="3318631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A4DD40D-1CEE-407E-B002-21B5A2A57639}"/>
                </a:ext>
              </a:extLst>
            </p:cNvPr>
            <p:cNvSpPr/>
            <p:nvPr/>
          </p:nvSpPr>
          <p:spPr>
            <a:xfrm rot="10800000">
              <a:off x="5258533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22DFE71-FD98-48BF-868B-559C7C104259}"/>
                </a:ext>
              </a:extLst>
            </p:cNvPr>
            <p:cNvSpPr/>
            <p:nvPr/>
          </p:nvSpPr>
          <p:spPr>
            <a:xfrm rot="10800000">
              <a:off x="48214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3E4268E-F64B-4E6F-BAF4-167245EBAD75}"/>
                </a:ext>
              </a:extLst>
            </p:cNvPr>
            <p:cNvSpPr/>
            <p:nvPr/>
          </p:nvSpPr>
          <p:spPr>
            <a:xfrm rot="10800000">
              <a:off x="5258533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533A3F5-ADE1-41BD-9FB6-7C49280FEAC4}"/>
                </a:ext>
              </a:extLst>
            </p:cNvPr>
            <p:cNvSpPr/>
            <p:nvPr/>
          </p:nvSpPr>
          <p:spPr>
            <a:xfrm>
              <a:off x="569637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AF96AE1-F3C3-4272-80D0-9E29484A1B39}"/>
                </a:ext>
              </a:extLst>
            </p:cNvPr>
            <p:cNvSpPr/>
            <p:nvPr/>
          </p:nvSpPr>
          <p:spPr>
            <a:xfrm rot="10800000">
              <a:off x="6133462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CA3C126-BB13-4C80-90EE-D30178BAF05B}"/>
                </a:ext>
              </a:extLst>
            </p:cNvPr>
            <p:cNvSpPr/>
            <p:nvPr/>
          </p:nvSpPr>
          <p:spPr>
            <a:xfrm rot="10800000">
              <a:off x="6133462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E25BC4C-9FC9-4DCA-BABC-DD819E1EADB7}"/>
                </a:ext>
              </a:extLst>
            </p:cNvPr>
            <p:cNvSpPr/>
            <p:nvPr/>
          </p:nvSpPr>
          <p:spPr>
            <a:xfrm>
              <a:off x="657130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A6CFDA1-E8FC-44A6-85AC-D11C1148EA8A}"/>
                </a:ext>
              </a:extLst>
            </p:cNvPr>
            <p:cNvSpPr/>
            <p:nvPr/>
          </p:nvSpPr>
          <p:spPr>
            <a:xfrm rot="10800000">
              <a:off x="701085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C980EC7-D612-461C-B02F-25FFC8AFE2D4}"/>
                </a:ext>
              </a:extLst>
            </p:cNvPr>
            <p:cNvSpPr/>
            <p:nvPr/>
          </p:nvSpPr>
          <p:spPr>
            <a:xfrm rot="10800000">
              <a:off x="701085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D579606-5E12-4B51-B65B-0AA796553FFF}"/>
                </a:ext>
              </a:extLst>
            </p:cNvPr>
            <p:cNvSpPr/>
            <p:nvPr/>
          </p:nvSpPr>
          <p:spPr>
            <a:xfrm>
              <a:off x="7448693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F0C90CB-94C7-419C-B583-859C4EC9A888}"/>
                </a:ext>
              </a:extLst>
            </p:cNvPr>
            <p:cNvSpPr/>
            <p:nvPr/>
          </p:nvSpPr>
          <p:spPr>
            <a:xfrm rot="10800000">
              <a:off x="788578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AC1BE1B-A246-4B29-9723-7302CE434514}"/>
                </a:ext>
              </a:extLst>
            </p:cNvPr>
            <p:cNvSpPr/>
            <p:nvPr/>
          </p:nvSpPr>
          <p:spPr>
            <a:xfrm rot="10800000">
              <a:off x="788578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6CA07F-8DE7-4E33-BA1F-652F602CADFC}"/>
                </a:ext>
              </a:extLst>
            </p:cNvPr>
            <p:cNvSpPr/>
            <p:nvPr/>
          </p:nvSpPr>
          <p:spPr>
            <a:xfrm>
              <a:off x="83236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E4ED360-AB8A-4538-94CD-C4162EBDA311}"/>
                </a:ext>
              </a:extLst>
            </p:cNvPr>
            <p:cNvSpPr/>
            <p:nvPr/>
          </p:nvSpPr>
          <p:spPr>
            <a:xfrm rot="10800000">
              <a:off x="5259651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93D36F5-796A-4CC5-8F37-8BE94D89DE07}"/>
                </a:ext>
              </a:extLst>
            </p:cNvPr>
            <p:cNvSpPr/>
            <p:nvPr/>
          </p:nvSpPr>
          <p:spPr>
            <a:xfrm rot="10800000">
              <a:off x="4822540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3AC239B-D3CB-4197-817B-3CF1833476C4}"/>
                </a:ext>
              </a:extLst>
            </p:cNvPr>
            <p:cNvSpPr/>
            <p:nvPr/>
          </p:nvSpPr>
          <p:spPr>
            <a:xfrm>
              <a:off x="5697493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EF9277-6B5A-4FD3-AC0F-7113F4215604}"/>
                </a:ext>
              </a:extLst>
            </p:cNvPr>
            <p:cNvSpPr/>
            <p:nvPr/>
          </p:nvSpPr>
          <p:spPr>
            <a:xfrm rot="10800000">
              <a:off x="6134580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5CE8DFB-46DA-45D7-A906-C9A2EDD4A888}"/>
                </a:ext>
              </a:extLst>
            </p:cNvPr>
            <p:cNvSpPr/>
            <p:nvPr/>
          </p:nvSpPr>
          <p:spPr>
            <a:xfrm>
              <a:off x="6572422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A4D95BC-19E8-4066-BDD8-503E106F89F3}"/>
                </a:ext>
              </a:extLst>
            </p:cNvPr>
            <p:cNvSpPr/>
            <p:nvPr/>
          </p:nvSpPr>
          <p:spPr>
            <a:xfrm rot="10800000">
              <a:off x="701196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621BDD0-E856-43C6-B80C-3B1EE92F8408}"/>
                </a:ext>
              </a:extLst>
            </p:cNvPr>
            <p:cNvSpPr/>
            <p:nvPr/>
          </p:nvSpPr>
          <p:spPr>
            <a:xfrm>
              <a:off x="744981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19B421B-B0F2-4BB9-9D58-EB8201A86431}"/>
                </a:ext>
              </a:extLst>
            </p:cNvPr>
            <p:cNvSpPr/>
            <p:nvPr/>
          </p:nvSpPr>
          <p:spPr>
            <a:xfrm rot="10800000">
              <a:off x="788689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0F2EF2-B696-4AC7-B77D-EAED7B6EE09E}"/>
                </a:ext>
              </a:extLst>
            </p:cNvPr>
            <p:cNvSpPr/>
            <p:nvPr/>
          </p:nvSpPr>
          <p:spPr>
            <a:xfrm>
              <a:off x="832474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F83DF9A-6D22-4D7C-963F-F76AFE5D0AB5}"/>
                </a:ext>
              </a:extLst>
            </p:cNvPr>
            <p:cNvSpPr/>
            <p:nvPr/>
          </p:nvSpPr>
          <p:spPr>
            <a:xfrm rot="10800000">
              <a:off x="526007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992DFA-A932-461A-8690-2B50CAFBB49C}"/>
                </a:ext>
              </a:extLst>
            </p:cNvPr>
            <p:cNvSpPr/>
            <p:nvPr/>
          </p:nvSpPr>
          <p:spPr>
            <a:xfrm rot="10800000">
              <a:off x="4822964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B9CB19E-C596-4CC5-B1A7-720F9B3987B5}"/>
                </a:ext>
              </a:extLst>
            </p:cNvPr>
            <p:cNvSpPr/>
            <p:nvPr/>
          </p:nvSpPr>
          <p:spPr>
            <a:xfrm>
              <a:off x="5697917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070A329-4A44-42F0-A4CC-F6D0F29C81E6}"/>
                </a:ext>
              </a:extLst>
            </p:cNvPr>
            <p:cNvSpPr/>
            <p:nvPr/>
          </p:nvSpPr>
          <p:spPr>
            <a:xfrm rot="10800000">
              <a:off x="613500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8DF6DC9A-87B2-43C2-BDC9-AFA5766D5A6B}"/>
                </a:ext>
              </a:extLst>
            </p:cNvPr>
            <p:cNvSpPr/>
            <p:nvPr/>
          </p:nvSpPr>
          <p:spPr>
            <a:xfrm>
              <a:off x="6572846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D5AF28D-D013-4B85-A4FD-FD73C2623E05}"/>
                </a:ext>
              </a:extLst>
            </p:cNvPr>
            <p:cNvSpPr/>
            <p:nvPr/>
          </p:nvSpPr>
          <p:spPr>
            <a:xfrm rot="10800000">
              <a:off x="701239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6F11790A-6485-4E65-85D0-D64E4ACB3FD3}"/>
                </a:ext>
              </a:extLst>
            </p:cNvPr>
            <p:cNvSpPr/>
            <p:nvPr/>
          </p:nvSpPr>
          <p:spPr>
            <a:xfrm>
              <a:off x="745023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6B500ED-02BF-44DB-8BED-1CE85F1B832B}"/>
                </a:ext>
              </a:extLst>
            </p:cNvPr>
            <p:cNvSpPr/>
            <p:nvPr/>
          </p:nvSpPr>
          <p:spPr>
            <a:xfrm rot="10800000">
              <a:off x="788732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879FF064-BCCA-47D6-96A5-1F5E74FC81FF}"/>
                </a:ext>
              </a:extLst>
            </p:cNvPr>
            <p:cNvSpPr/>
            <p:nvPr/>
          </p:nvSpPr>
          <p:spPr>
            <a:xfrm>
              <a:off x="832516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DF1A0E3-9995-4818-AFF8-52DF300FC0DB}"/>
                </a:ext>
              </a:extLst>
            </p:cNvPr>
            <p:cNvSpPr/>
            <p:nvPr/>
          </p:nvSpPr>
          <p:spPr>
            <a:xfrm rot="10800000">
              <a:off x="526119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FB23A3F-DA81-472C-8681-EFD9E44DFFD3}"/>
                </a:ext>
              </a:extLst>
            </p:cNvPr>
            <p:cNvSpPr/>
            <p:nvPr/>
          </p:nvSpPr>
          <p:spPr>
            <a:xfrm rot="10800000">
              <a:off x="48240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1A79211-B6C6-4BD9-B01D-A714669699F6}"/>
                </a:ext>
              </a:extLst>
            </p:cNvPr>
            <p:cNvSpPr/>
            <p:nvPr/>
          </p:nvSpPr>
          <p:spPr>
            <a:xfrm>
              <a:off x="569903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4FEB5409-EA6A-4588-BD38-50C660BC8C6E}"/>
                </a:ext>
              </a:extLst>
            </p:cNvPr>
            <p:cNvSpPr/>
            <p:nvPr/>
          </p:nvSpPr>
          <p:spPr>
            <a:xfrm rot="10800000">
              <a:off x="613612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BEDB96E-68C4-4AC3-B6FF-D4202FBCED18}"/>
                </a:ext>
              </a:extLst>
            </p:cNvPr>
            <p:cNvSpPr/>
            <p:nvPr/>
          </p:nvSpPr>
          <p:spPr>
            <a:xfrm>
              <a:off x="657396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99084E6-1830-4579-808F-6DF73149D042}"/>
                </a:ext>
              </a:extLst>
            </p:cNvPr>
            <p:cNvSpPr/>
            <p:nvPr/>
          </p:nvSpPr>
          <p:spPr>
            <a:xfrm rot="10800000">
              <a:off x="7013512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DE5E718-4113-4268-8302-72296EF23AFD}"/>
                </a:ext>
              </a:extLst>
            </p:cNvPr>
            <p:cNvSpPr/>
            <p:nvPr/>
          </p:nvSpPr>
          <p:spPr>
            <a:xfrm>
              <a:off x="745135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00465B6-E67A-4798-97A9-54EF6C962331}"/>
                </a:ext>
              </a:extLst>
            </p:cNvPr>
            <p:cNvSpPr/>
            <p:nvPr/>
          </p:nvSpPr>
          <p:spPr>
            <a:xfrm rot="10800000">
              <a:off x="7888441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DAB0E36-5D4A-400F-B26F-BAFCF1BE3524}"/>
                </a:ext>
              </a:extLst>
            </p:cNvPr>
            <p:cNvSpPr/>
            <p:nvPr/>
          </p:nvSpPr>
          <p:spPr>
            <a:xfrm>
              <a:off x="83262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2A7F9A0C-F1EC-4811-9BA7-8479029512FF}"/>
                </a:ext>
              </a:extLst>
            </p:cNvPr>
            <p:cNvSpPr/>
            <p:nvPr/>
          </p:nvSpPr>
          <p:spPr>
            <a:xfrm rot="10800000">
              <a:off x="5259782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DC4C4A44-D69F-4AD0-A04C-A9F5DE3549BF}"/>
                </a:ext>
              </a:extLst>
            </p:cNvPr>
            <p:cNvSpPr/>
            <p:nvPr/>
          </p:nvSpPr>
          <p:spPr>
            <a:xfrm rot="10800000">
              <a:off x="48226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C25690F5-F061-498A-BF5F-052BD9BD8BD2}"/>
                </a:ext>
              </a:extLst>
            </p:cNvPr>
            <p:cNvSpPr/>
            <p:nvPr/>
          </p:nvSpPr>
          <p:spPr>
            <a:xfrm>
              <a:off x="569762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7D41226-9122-4162-84E3-0EAFBB239072}"/>
                </a:ext>
              </a:extLst>
            </p:cNvPr>
            <p:cNvSpPr/>
            <p:nvPr/>
          </p:nvSpPr>
          <p:spPr>
            <a:xfrm rot="10800000">
              <a:off x="6134711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58AAB0-266B-48BD-94D6-1A25B1D10B38}"/>
                </a:ext>
              </a:extLst>
            </p:cNvPr>
            <p:cNvSpPr/>
            <p:nvPr/>
          </p:nvSpPr>
          <p:spPr>
            <a:xfrm>
              <a:off x="657255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636284A-F620-41B1-B9F2-F149995F84A3}"/>
                </a:ext>
              </a:extLst>
            </p:cNvPr>
            <p:cNvSpPr/>
            <p:nvPr/>
          </p:nvSpPr>
          <p:spPr>
            <a:xfrm rot="10800000">
              <a:off x="701210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A1B1603-8E7C-4537-8A5F-36A8E402879D}"/>
                </a:ext>
              </a:extLst>
            </p:cNvPr>
            <p:cNvSpPr/>
            <p:nvPr/>
          </p:nvSpPr>
          <p:spPr>
            <a:xfrm>
              <a:off x="7449942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BEE02FB-9F5B-4161-896A-CA15DE34557E}"/>
                </a:ext>
              </a:extLst>
            </p:cNvPr>
            <p:cNvSpPr/>
            <p:nvPr/>
          </p:nvSpPr>
          <p:spPr>
            <a:xfrm rot="10800000">
              <a:off x="788703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498E1F3-16D0-45B2-9B05-7DC1600584F6}"/>
                </a:ext>
              </a:extLst>
            </p:cNvPr>
            <p:cNvSpPr/>
            <p:nvPr/>
          </p:nvSpPr>
          <p:spPr>
            <a:xfrm>
              <a:off x="83248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B5EB6EA-A52D-4BDE-B1AC-35CF84D48AB3}"/>
                </a:ext>
              </a:extLst>
            </p:cNvPr>
            <p:cNvSpPr/>
            <p:nvPr/>
          </p:nvSpPr>
          <p:spPr>
            <a:xfrm rot="10800000">
              <a:off x="5260900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D81F34E-94E4-40FF-B2C2-D6DF9C1171F5}"/>
                </a:ext>
              </a:extLst>
            </p:cNvPr>
            <p:cNvSpPr/>
            <p:nvPr/>
          </p:nvSpPr>
          <p:spPr>
            <a:xfrm rot="10800000">
              <a:off x="4823789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D46DD04-A9E6-4F19-AAE6-597C3C0A27C2}"/>
                </a:ext>
              </a:extLst>
            </p:cNvPr>
            <p:cNvSpPr/>
            <p:nvPr/>
          </p:nvSpPr>
          <p:spPr>
            <a:xfrm>
              <a:off x="5698742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87102D7-F509-4CC0-B9D1-C699B1120218}"/>
                </a:ext>
              </a:extLst>
            </p:cNvPr>
            <p:cNvSpPr/>
            <p:nvPr/>
          </p:nvSpPr>
          <p:spPr>
            <a:xfrm rot="10800000">
              <a:off x="6135829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7F72305-CC0A-4493-B838-3CAF3EC78B45}"/>
                </a:ext>
              </a:extLst>
            </p:cNvPr>
            <p:cNvSpPr/>
            <p:nvPr/>
          </p:nvSpPr>
          <p:spPr>
            <a:xfrm>
              <a:off x="6573671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558C2C6-FFB0-4300-AB14-DB9FBC529D5A}"/>
                </a:ext>
              </a:extLst>
            </p:cNvPr>
            <p:cNvSpPr/>
            <p:nvPr/>
          </p:nvSpPr>
          <p:spPr>
            <a:xfrm rot="10800000">
              <a:off x="701321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FD58238-FB4D-48E9-95AA-E48C6F046BD3}"/>
                </a:ext>
              </a:extLst>
            </p:cNvPr>
            <p:cNvSpPr/>
            <p:nvPr/>
          </p:nvSpPr>
          <p:spPr>
            <a:xfrm>
              <a:off x="745106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96F032E-779D-4FE6-94EE-2E4EE4CEDB73}"/>
                </a:ext>
              </a:extLst>
            </p:cNvPr>
            <p:cNvSpPr/>
            <p:nvPr/>
          </p:nvSpPr>
          <p:spPr>
            <a:xfrm rot="10800000">
              <a:off x="788814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EC40BDD-2B8D-4009-AE4A-F1A6EB6835F1}"/>
                </a:ext>
              </a:extLst>
            </p:cNvPr>
            <p:cNvSpPr/>
            <p:nvPr/>
          </p:nvSpPr>
          <p:spPr>
            <a:xfrm>
              <a:off x="832599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C3C9980D-EFE5-4850-9E0C-D124045A7B89}"/>
                </a:ext>
              </a:extLst>
            </p:cNvPr>
            <p:cNvSpPr/>
            <p:nvPr/>
          </p:nvSpPr>
          <p:spPr>
            <a:xfrm rot="10800000">
              <a:off x="4824213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473EB98-362A-4AFC-AEC7-9AC54AB5E029}"/>
                </a:ext>
              </a:extLst>
            </p:cNvPr>
            <p:cNvSpPr/>
            <p:nvPr/>
          </p:nvSpPr>
          <p:spPr>
            <a:xfrm>
              <a:off x="5699166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889814B6-DA38-4A8A-9400-A78CACD7B1DA}"/>
                </a:ext>
              </a:extLst>
            </p:cNvPr>
            <p:cNvSpPr/>
            <p:nvPr/>
          </p:nvSpPr>
          <p:spPr>
            <a:xfrm>
              <a:off x="6574095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F780701-1597-4F47-92FD-99130748DF75}"/>
                </a:ext>
              </a:extLst>
            </p:cNvPr>
            <p:cNvSpPr/>
            <p:nvPr/>
          </p:nvSpPr>
          <p:spPr>
            <a:xfrm>
              <a:off x="745148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9377991-E527-48B0-9DEC-6B445532EA3B}"/>
                </a:ext>
              </a:extLst>
            </p:cNvPr>
            <p:cNvSpPr/>
            <p:nvPr/>
          </p:nvSpPr>
          <p:spPr>
            <a:xfrm>
              <a:off x="832641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9" name="Group 94">
            <a:extLst>
              <a:ext uri="{FF2B5EF4-FFF2-40B4-BE49-F238E27FC236}">
                <a16:creationId xmlns:a16="http://schemas.microsoft.com/office/drawing/2014/main" id="{FFFB52E6-CA3A-4151-AAD8-5CE68494C9D0}"/>
              </a:ext>
            </a:extLst>
          </p:cNvPr>
          <p:cNvGrpSpPr/>
          <p:nvPr/>
        </p:nvGrpSpPr>
        <p:grpSpPr>
          <a:xfrm>
            <a:off x="5105365" y="1608571"/>
            <a:ext cx="866224" cy="1465999"/>
            <a:chOff x="967946" y="2427984"/>
            <a:chExt cx="1075038" cy="1819398"/>
          </a:xfrm>
          <a:solidFill>
            <a:srgbClr val="CC0000"/>
          </a:solidFill>
        </p:grpSpPr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C1771894-A388-4A96-90E4-B6DBF42648C7}"/>
                </a:ext>
              </a:extLst>
            </p:cNvPr>
            <p:cNvSpPr/>
            <p:nvPr/>
          </p:nvSpPr>
          <p:spPr>
            <a:xfrm>
              <a:off x="967946" y="3172344"/>
              <a:ext cx="1075038" cy="1075038"/>
            </a:xfrm>
            <a:prstGeom prst="cube">
              <a:avLst>
                <a:gd name="adj" fmla="val 3189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7D2A8163-5AA4-4C2F-ABD5-ACC7CFDBFED0}"/>
                </a:ext>
              </a:extLst>
            </p:cNvPr>
            <p:cNvSpPr/>
            <p:nvPr/>
          </p:nvSpPr>
          <p:spPr>
            <a:xfrm>
              <a:off x="967946" y="2427984"/>
              <a:ext cx="1075038" cy="1075038"/>
            </a:xfrm>
            <a:prstGeom prst="cube">
              <a:avLst>
                <a:gd name="adj" fmla="val 3189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4EA9AB1-365C-4070-8784-86B72E8231AF}"/>
              </a:ext>
            </a:extLst>
          </p:cNvPr>
          <p:cNvCxnSpPr/>
          <p:nvPr/>
        </p:nvCxnSpPr>
        <p:spPr>
          <a:xfrm>
            <a:off x="8047725" y="2339869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9D809195-C325-4525-B9BA-F66F36846C2F}"/>
              </a:ext>
            </a:extLst>
          </p:cNvPr>
          <p:cNvCxnSpPr/>
          <p:nvPr/>
        </p:nvCxnSpPr>
        <p:spPr>
          <a:xfrm flipH="1">
            <a:off x="8078378" y="3604639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8E14076-5BDA-43D5-843C-CEB1536D21CF}"/>
              </a:ext>
            </a:extLst>
          </p:cNvPr>
          <p:cNvCxnSpPr/>
          <p:nvPr/>
        </p:nvCxnSpPr>
        <p:spPr>
          <a:xfrm flipV="1">
            <a:off x="7621244" y="2604380"/>
            <a:ext cx="0" cy="10143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F552C90-AF30-44CD-AE34-BE604522F037}"/>
              </a:ext>
            </a:extLst>
          </p:cNvPr>
          <p:cNvCxnSpPr/>
          <p:nvPr/>
        </p:nvCxnSpPr>
        <p:spPr>
          <a:xfrm flipV="1">
            <a:off x="8068682" y="2866376"/>
            <a:ext cx="0" cy="1002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C31AC555-621A-4F8B-A282-9CEA5E6F10CB}"/>
              </a:ext>
            </a:extLst>
          </p:cNvPr>
          <p:cNvCxnSpPr/>
          <p:nvPr/>
        </p:nvCxnSpPr>
        <p:spPr>
          <a:xfrm>
            <a:off x="7612513" y="2592752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7B309BB0-F320-444D-A0AC-1AFDDEA1A08E}"/>
              </a:ext>
            </a:extLst>
          </p:cNvPr>
          <p:cNvCxnSpPr/>
          <p:nvPr/>
        </p:nvCxnSpPr>
        <p:spPr>
          <a:xfrm>
            <a:off x="7612405" y="3104219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DB282409-04EB-4FBD-928B-791C306452CD}"/>
              </a:ext>
            </a:extLst>
          </p:cNvPr>
          <p:cNvCxnSpPr/>
          <p:nvPr/>
        </p:nvCxnSpPr>
        <p:spPr>
          <a:xfrm>
            <a:off x="7622452" y="3609986"/>
            <a:ext cx="448453" cy="2589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E1270A30-D807-4E33-9BE3-81BCD60A9FEA}"/>
              </a:ext>
            </a:extLst>
          </p:cNvPr>
          <p:cNvCxnSpPr/>
          <p:nvPr/>
        </p:nvCxnSpPr>
        <p:spPr>
          <a:xfrm flipV="1">
            <a:off x="8502434" y="2586700"/>
            <a:ext cx="0" cy="10320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8EF8EFA6-5E1A-4C7F-B249-972C2AA7648E}"/>
              </a:ext>
            </a:extLst>
          </p:cNvPr>
          <p:cNvCxnSpPr/>
          <p:nvPr/>
        </p:nvCxnSpPr>
        <p:spPr>
          <a:xfrm flipH="1">
            <a:off x="7627985" y="2340437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DA01B0F7-DF23-4FC5-9A29-02834A51C942}"/>
              </a:ext>
            </a:extLst>
          </p:cNvPr>
          <p:cNvCxnSpPr/>
          <p:nvPr/>
        </p:nvCxnSpPr>
        <p:spPr>
          <a:xfrm flipH="1">
            <a:off x="8049908" y="2606503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4385126C-BB04-4396-9B15-9D763BCD3160}"/>
              </a:ext>
            </a:extLst>
          </p:cNvPr>
          <p:cNvCxnSpPr/>
          <p:nvPr/>
        </p:nvCxnSpPr>
        <p:spPr>
          <a:xfrm flipH="1">
            <a:off x="8059956" y="3108921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0E03794-1622-4349-BFDF-048FC097DC20}"/>
              </a:ext>
            </a:extLst>
          </p:cNvPr>
          <p:cNvCxnSpPr/>
          <p:nvPr/>
        </p:nvCxnSpPr>
        <p:spPr>
          <a:xfrm>
            <a:off x="5529978" y="3925496"/>
            <a:ext cx="455532" cy="2630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CBF0CD3-E854-4B6D-A532-74B76A3FBF18}"/>
              </a:ext>
            </a:extLst>
          </p:cNvPr>
          <p:cNvCxnSpPr/>
          <p:nvPr/>
        </p:nvCxnSpPr>
        <p:spPr>
          <a:xfrm flipH="1">
            <a:off x="5546550" y="5190267"/>
            <a:ext cx="453386" cy="261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51DB47B-D3C7-4FF1-86D1-52E56A9B72B3}"/>
              </a:ext>
            </a:extLst>
          </p:cNvPr>
          <p:cNvCxnSpPr/>
          <p:nvPr/>
        </p:nvCxnSpPr>
        <p:spPr>
          <a:xfrm flipV="1">
            <a:off x="5103497" y="4171015"/>
            <a:ext cx="0" cy="1037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F30FD2A-D2E0-44DB-B155-B2227500E4E3}"/>
              </a:ext>
            </a:extLst>
          </p:cNvPr>
          <p:cNvCxnSpPr/>
          <p:nvPr/>
        </p:nvCxnSpPr>
        <p:spPr>
          <a:xfrm flipV="1">
            <a:off x="5550935" y="4452003"/>
            <a:ext cx="0" cy="10000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C1B258A6-F8F0-4E74-82E2-49EB32A49809}"/>
              </a:ext>
            </a:extLst>
          </p:cNvPr>
          <p:cNvCxnSpPr/>
          <p:nvPr/>
        </p:nvCxnSpPr>
        <p:spPr>
          <a:xfrm>
            <a:off x="5094766" y="4178379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5EE235FF-F0D5-4F86-B973-25FCA6DBFC9A}"/>
              </a:ext>
            </a:extLst>
          </p:cNvPr>
          <p:cNvCxnSpPr/>
          <p:nvPr/>
        </p:nvCxnSpPr>
        <p:spPr>
          <a:xfrm>
            <a:off x="5094658" y="4689846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5FD38D4-D7B6-4672-B17C-CC0A871ABBEE}"/>
              </a:ext>
            </a:extLst>
          </p:cNvPr>
          <p:cNvCxnSpPr/>
          <p:nvPr/>
        </p:nvCxnSpPr>
        <p:spPr>
          <a:xfrm>
            <a:off x="5104705" y="5195613"/>
            <a:ext cx="444119" cy="256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E6458052-9C16-4E10-A2A1-CC48DD29E0D5}"/>
              </a:ext>
            </a:extLst>
          </p:cNvPr>
          <p:cNvCxnSpPr/>
          <p:nvPr/>
        </p:nvCxnSpPr>
        <p:spPr>
          <a:xfrm flipV="1">
            <a:off x="5981362" y="4172327"/>
            <a:ext cx="0" cy="1049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5AE7893-E898-4C5C-B641-EAB93AA456E9}"/>
              </a:ext>
            </a:extLst>
          </p:cNvPr>
          <p:cNvCxnSpPr/>
          <p:nvPr/>
        </p:nvCxnSpPr>
        <p:spPr>
          <a:xfrm flipH="1">
            <a:off x="5110238" y="3926064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205C390-D793-41B0-9773-7C7E67FE1182}"/>
              </a:ext>
            </a:extLst>
          </p:cNvPr>
          <p:cNvCxnSpPr/>
          <p:nvPr/>
        </p:nvCxnSpPr>
        <p:spPr>
          <a:xfrm flipH="1">
            <a:off x="5532161" y="4192130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5ACB11C-3D6B-41EE-87EE-BDBC5CDCF1A4}"/>
              </a:ext>
            </a:extLst>
          </p:cNvPr>
          <p:cNvCxnSpPr/>
          <p:nvPr/>
        </p:nvCxnSpPr>
        <p:spPr>
          <a:xfrm flipH="1">
            <a:off x="5542209" y="4697873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15">
            <a:extLst>
              <a:ext uri="{FF2B5EF4-FFF2-40B4-BE49-F238E27FC236}">
                <a16:creationId xmlns:a16="http://schemas.microsoft.com/office/drawing/2014/main" id="{D60BB81C-CD62-44A8-9368-4638CF83E7E7}"/>
              </a:ext>
            </a:extLst>
          </p:cNvPr>
          <p:cNvGrpSpPr/>
          <p:nvPr/>
        </p:nvGrpSpPr>
        <p:grpSpPr>
          <a:xfrm>
            <a:off x="9564121" y="2536807"/>
            <a:ext cx="1808329" cy="781717"/>
            <a:chOff x="493546" y="1422305"/>
            <a:chExt cx="5076864" cy="653241"/>
          </a:xfrm>
        </p:grpSpPr>
        <p:sp>
          <p:nvSpPr>
            <p:cNvPr id="225" name="Rounded Rectangle 220">
              <a:extLst>
                <a:ext uri="{FF2B5EF4-FFF2-40B4-BE49-F238E27FC236}">
                  <a16:creationId xmlns:a16="http://schemas.microsoft.com/office/drawing/2014/main" id="{54F59B67-5FC8-437A-9DEC-29B3C94EC577}"/>
                </a:ext>
              </a:extLst>
            </p:cNvPr>
            <p:cNvSpPr/>
            <p:nvPr/>
          </p:nvSpPr>
          <p:spPr>
            <a:xfrm>
              <a:off x="493546" y="1422305"/>
              <a:ext cx="5076864" cy="653241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D495D31-C961-4B0D-A572-181E73474DDB}"/>
                </a:ext>
              </a:extLst>
            </p:cNvPr>
            <p:cNvSpPr txBox="1"/>
            <p:nvPr/>
          </p:nvSpPr>
          <p:spPr>
            <a:xfrm>
              <a:off x="625259" y="1478873"/>
              <a:ext cx="4813437" cy="54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solid is 2 units high, so we will draw the sides.</a:t>
              </a:r>
            </a:p>
          </p:txBody>
        </p:sp>
      </p:grpSp>
      <p:grpSp>
        <p:nvGrpSpPr>
          <p:cNvPr id="227" name="Group 15">
            <a:extLst>
              <a:ext uri="{FF2B5EF4-FFF2-40B4-BE49-F238E27FC236}">
                <a16:creationId xmlns:a16="http://schemas.microsoft.com/office/drawing/2014/main" id="{8ED1672E-DFFA-4EE1-AEBA-5FF6E50737FD}"/>
              </a:ext>
            </a:extLst>
          </p:cNvPr>
          <p:cNvGrpSpPr/>
          <p:nvPr/>
        </p:nvGrpSpPr>
        <p:grpSpPr>
          <a:xfrm>
            <a:off x="9564121" y="3408928"/>
            <a:ext cx="1808329" cy="617441"/>
            <a:chOff x="493546" y="1422305"/>
            <a:chExt cx="5076864" cy="515964"/>
          </a:xfrm>
        </p:grpSpPr>
        <p:sp>
          <p:nvSpPr>
            <p:cNvPr id="228" name="Rounded Rectangle 223">
              <a:extLst>
                <a:ext uri="{FF2B5EF4-FFF2-40B4-BE49-F238E27FC236}">
                  <a16:creationId xmlns:a16="http://schemas.microsoft.com/office/drawing/2014/main" id="{39685BAB-5A42-4788-9B01-5636188CFC76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E3CE81F-2CD6-40C7-8083-64BDD867C352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230" name="Group 15">
            <a:extLst>
              <a:ext uri="{FF2B5EF4-FFF2-40B4-BE49-F238E27FC236}">
                <a16:creationId xmlns:a16="http://schemas.microsoft.com/office/drawing/2014/main" id="{F31A365E-C5A2-44EA-8EA6-6ABFA4E24D9F}"/>
              </a:ext>
            </a:extLst>
          </p:cNvPr>
          <p:cNvGrpSpPr/>
          <p:nvPr/>
        </p:nvGrpSpPr>
        <p:grpSpPr>
          <a:xfrm>
            <a:off x="9564121" y="4116773"/>
            <a:ext cx="1808329" cy="617441"/>
            <a:chOff x="493546" y="1422305"/>
            <a:chExt cx="5076864" cy="515964"/>
          </a:xfrm>
        </p:grpSpPr>
        <p:sp>
          <p:nvSpPr>
            <p:cNvPr id="231" name="Rounded Rectangle 226">
              <a:extLst>
                <a:ext uri="{FF2B5EF4-FFF2-40B4-BE49-F238E27FC236}">
                  <a16:creationId xmlns:a16="http://schemas.microsoft.com/office/drawing/2014/main" id="{5CAD7725-10D3-4911-A38C-05C0FCADF5C2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BC3F7BFC-2BCE-4066-87F5-CA8CCDBEDF58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Finally draw these diagonal lines.</a:t>
              </a:r>
            </a:p>
          </p:txBody>
        </p:sp>
      </p:grpSp>
      <p:grpSp>
        <p:nvGrpSpPr>
          <p:cNvPr id="233" name="Group 15">
            <a:extLst>
              <a:ext uri="{FF2B5EF4-FFF2-40B4-BE49-F238E27FC236}">
                <a16:creationId xmlns:a16="http://schemas.microsoft.com/office/drawing/2014/main" id="{88D775F8-B7CE-4451-9F72-DB376FB921BB}"/>
              </a:ext>
            </a:extLst>
          </p:cNvPr>
          <p:cNvGrpSpPr/>
          <p:nvPr/>
        </p:nvGrpSpPr>
        <p:grpSpPr>
          <a:xfrm>
            <a:off x="9564121" y="1828962"/>
            <a:ext cx="1808329" cy="617441"/>
            <a:chOff x="493546" y="1422305"/>
            <a:chExt cx="5076864" cy="515964"/>
          </a:xfrm>
        </p:grpSpPr>
        <p:sp>
          <p:nvSpPr>
            <p:cNvPr id="234" name="Rounded Rectangle 151">
              <a:extLst>
                <a:ext uri="{FF2B5EF4-FFF2-40B4-BE49-F238E27FC236}">
                  <a16:creationId xmlns:a16="http://schemas.microsoft.com/office/drawing/2014/main" id="{6B88CE4D-FF4C-4944-AB43-C507E2783939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1E96841-5167-40AC-A8A2-8B573A10D8AD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Start by drawing</a:t>
              </a:r>
            </a:p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top.</a:t>
              </a:r>
            </a:p>
          </p:txBody>
        </p:sp>
      </p:grpSp>
      <p:grpSp>
        <p:nvGrpSpPr>
          <p:cNvPr id="236" name="Group 15">
            <a:extLst>
              <a:ext uri="{FF2B5EF4-FFF2-40B4-BE49-F238E27FC236}">
                <a16:creationId xmlns:a16="http://schemas.microsoft.com/office/drawing/2014/main" id="{AFBA5DC5-CF5A-46B8-9D71-FAD50CBB26B6}"/>
              </a:ext>
            </a:extLst>
          </p:cNvPr>
          <p:cNvGrpSpPr/>
          <p:nvPr/>
        </p:nvGrpSpPr>
        <p:grpSpPr>
          <a:xfrm>
            <a:off x="2920925" y="1646988"/>
            <a:ext cx="1672491" cy="1392484"/>
            <a:chOff x="621264" y="1431544"/>
            <a:chExt cx="3420523" cy="912700"/>
          </a:xfrm>
        </p:grpSpPr>
        <p:sp>
          <p:nvSpPr>
            <p:cNvPr id="237" name="Rounded Rectangle 191">
              <a:extLst>
                <a:ext uri="{FF2B5EF4-FFF2-40B4-BE49-F238E27FC236}">
                  <a16:creationId xmlns:a16="http://schemas.microsoft.com/office/drawing/2014/main" id="{3B679E65-7469-4F49-A67B-13C6C0878EFA}"/>
                </a:ext>
              </a:extLst>
            </p:cNvPr>
            <p:cNvSpPr/>
            <p:nvPr/>
          </p:nvSpPr>
          <p:spPr>
            <a:xfrm>
              <a:off x="621264" y="1431544"/>
              <a:ext cx="3420523" cy="912700"/>
            </a:xfrm>
            <a:prstGeom prst="roundRect">
              <a:avLst>
                <a:gd name="adj" fmla="val 19596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A2F5CAD-61E4-4BDD-A2AF-9A836FC75560}"/>
                </a:ext>
              </a:extLst>
            </p:cNvPr>
            <p:cNvSpPr txBox="1"/>
            <p:nvPr/>
          </p:nvSpPr>
          <p:spPr>
            <a:xfrm>
              <a:off x="752658" y="1472396"/>
              <a:ext cx="3157737" cy="86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Example 2: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Draw this 3D solid on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isometric paper.</a:t>
              </a:r>
            </a:p>
          </p:txBody>
        </p:sp>
      </p:grpSp>
      <p:grpSp>
        <p:nvGrpSpPr>
          <p:cNvPr id="239" name="Group 15">
            <a:extLst>
              <a:ext uri="{FF2B5EF4-FFF2-40B4-BE49-F238E27FC236}">
                <a16:creationId xmlns:a16="http://schemas.microsoft.com/office/drawing/2014/main" id="{0F453A72-6F88-4AAB-8428-78BB72A98264}"/>
              </a:ext>
            </a:extLst>
          </p:cNvPr>
          <p:cNvGrpSpPr/>
          <p:nvPr/>
        </p:nvGrpSpPr>
        <p:grpSpPr>
          <a:xfrm>
            <a:off x="2935581" y="3956333"/>
            <a:ext cx="1562184" cy="1418038"/>
            <a:chOff x="621264" y="1409582"/>
            <a:chExt cx="4949146" cy="929449"/>
          </a:xfrm>
        </p:grpSpPr>
        <p:sp>
          <p:nvSpPr>
            <p:cNvPr id="240" name="Rounded Rectangle 194">
              <a:extLst>
                <a:ext uri="{FF2B5EF4-FFF2-40B4-BE49-F238E27FC236}">
                  <a16:creationId xmlns:a16="http://schemas.microsoft.com/office/drawing/2014/main" id="{14F326D9-4372-4A7B-95C3-578883FB4E3D}"/>
                </a:ext>
              </a:extLst>
            </p:cNvPr>
            <p:cNvSpPr/>
            <p:nvPr/>
          </p:nvSpPr>
          <p:spPr>
            <a:xfrm>
              <a:off x="621264" y="1409582"/>
              <a:ext cx="4949146" cy="929449"/>
            </a:xfrm>
            <a:prstGeom prst="roundRect">
              <a:avLst>
                <a:gd name="adj" fmla="val 22152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0BA5769-AE94-4F8E-97C4-F2DDC02EFBB4}"/>
                </a:ext>
              </a:extLst>
            </p:cNvPr>
            <p:cNvSpPr txBox="1"/>
            <p:nvPr/>
          </p:nvSpPr>
          <p:spPr>
            <a:xfrm>
              <a:off x="877221" y="1458808"/>
              <a:ext cx="4437233" cy="86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Note:  We have to draw the solid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like this.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3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2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Drawing 3D Shapes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How do I draw 3D shapes?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76D0C-B95A-4803-AC5B-1B0FC94F4396}"/>
              </a:ext>
            </a:extLst>
          </p:cNvPr>
          <p:cNvSpPr txBox="1"/>
          <p:nvPr/>
        </p:nvSpPr>
        <p:spPr>
          <a:xfrm>
            <a:off x="9095109" y="164926"/>
            <a:ext cx="299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Date: XX/XX/2021</a:t>
            </a:r>
          </a:p>
        </p:txBody>
      </p:sp>
      <p:sp>
        <p:nvSpPr>
          <p:cNvPr id="9" name="Rounded Rectangle 42">
            <a:extLst>
              <a:ext uri="{FF2B5EF4-FFF2-40B4-BE49-F238E27FC236}">
                <a16:creationId xmlns:a16="http://schemas.microsoft.com/office/drawing/2014/main" id="{13828D4B-C523-4CF9-9398-10E0ED3A26B9}"/>
              </a:ext>
            </a:extLst>
          </p:cNvPr>
          <p:cNvSpPr/>
          <p:nvPr/>
        </p:nvSpPr>
        <p:spPr>
          <a:xfrm>
            <a:off x="2942624" y="1344420"/>
            <a:ext cx="8689212" cy="5317372"/>
          </a:xfrm>
          <a:prstGeom prst="roundRect">
            <a:avLst>
              <a:gd name="adj" fmla="val 50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0E5EDB-1D0D-4161-A754-E699143601B0}"/>
              </a:ext>
            </a:extLst>
          </p:cNvPr>
          <p:cNvGrpSpPr/>
          <p:nvPr/>
        </p:nvGrpSpPr>
        <p:grpSpPr>
          <a:xfrm>
            <a:off x="5186706" y="3830121"/>
            <a:ext cx="891749" cy="2026303"/>
            <a:chOff x="3051033" y="3263048"/>
            <a:chExt cx="891749" cy="20263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CF6E18-3F23-4E52-83DD-18A6B0447030}"/>
                </a:ext>
              </a:extLst>
            </p:cNvPr>
            <p:cNvGrpSpPr/>
            <p:nvPr/>
          </p:nvGrpSpPr>
          <p:grpSpPr>
            <a:xfrm>
              <a:off x="3058491" y="3533963"/>
              <a:ext cx="880338" cy="1755388"/>
              <a:chOff x="3058491" y="3533963"/>
              <a:chExt cx="880338" cy="1755388"/>
            </a:xfrm>
          </p:grpSpPr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141F1637-557F-4E10-ADDE-C2CDE4F49EF8}"/>
                  </a:ext>
                </a:extLst>
              </p:cNvPr>
              <p:cNvSpPr/>
              <p:nvPr/>
            </p:nvSpPr>
            <p:spPr>
              <a:xfrm rot="5400000">
                <a:off x="2403150" y="4189304"/>
                <a:ext cx="1755388" cy="444705"/>
              </a:xfrm>
              <a:prstGeom prst="parallelogram">
                <a:avLst>
                  <a:gd name="adj" fmla="val 56745"/>
                </a:avLst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6C0DB661-421C-4A31-B1EC-2F5D65D8CAC8}"/>
                  </a:ext>
                </a:extLst>
              </p:cNvPr>
              <p:cNvSpPr/>
              <p:nvPr/>
            </p:nvSpPr>
            <p:spPr>
              <a:xfrm rot="16200000" flipH="1">
                <a:off x="2838783" y="4189304"/>
                <a:ext cx="1755388" cy="444705"/>
              </a:xfrm>
              <a:prstGeom prst="parallelogram">
                <a:avLst>
                  <a:gd name="adj" fmla="val 56745"/>
                </a:avLst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ECE6CDE8-3F6A-4F7D-AE1C-3B59EA1EBCCE}"/>
                </a:ext>
              </a:extLst>
            </p:cNvPr>
            <p:cNvSpPr/>
            <p:nvPr/>
          </p:nvSpPr>
          <p:spPr>
            <a:xfrm>
              <a:off x="3051033" y="3263048"/>
              <a:ext cx="891749" cy="537673"/>
            </a:xfrm>
            <a:prstGeom prst="diamond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Freeform 215">
            <a:extLst>
              <a:ext uri="{FF2B5EF4-FFF2-40B4-BE49-F238E27FC236}">
                <a16:creationId xmlns:a16="http://schemas.microsoft.com/office/drawing/2014/main" id="{059BFF15-90EE-40A0-9E00-BF33FB8BAF30}"/>
              </a:ext>
            </a:extLst>
          </p:cNvPr>
          <p:cNvSpPr/>
          <p:nvPr/>
        </p:nvSpPr>
        <p:spPr>
          <a:xfrm>
            <a:off x="5195192" y="3822006"/>
            <a:ext cx="869211" cy="518337"/>
          </a:xfrm>
          <a:custGeom>
            <a:avLst/>
            <a:gdLst>
              <a:gd name="connsiteX0" fmla="*/ 430618 w 869211"/>
              <a:gd name="connsiteY0" fmla="*/ 0 h 518337"/>
              <a:gd name="connsiteX1" fmla="*/ 0 w 869211"/>
              <a:gd name="connsiteY1" fmla="*/ 255181 h 518337"/>
              <a:gd name="connsiteX2" fmla="*/ 433276 w 869211"/>
              <a:gd name="connsiteY2" fmla="*/ 518337 h 518337"/>
              <a:gd name="connsiteX3" fmla="*/ 869211 w 869211"/>
              <a:gd name="connsiteY3" fmla="*/ 265814 h 518337"/>
              <a:gd name="connsiteX4" fmla="*/ 430618 w 869211"/>
              <a:gd name="connsiteY4" fmla="*/ 0 h 51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211" h="518337">
                <a:moveTo>
                  <a:pt x="430618" y="0"/>
                </a:moveTo>
                <a:lnTo>
                  <a:pt x="0" y="255181"/>
                </a:lnTo>
                <a:lnTo>
                  <a:pt x="433276" y="518337"/>
                </a:lnTo>
                <a:lnTo>
                  <a:pt x="869211" y="265814"/>
                </a:lnTo>
                <a:lnTo>
                  <a:pt x="43061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3">
            <a:extLst>
              <a:ext uri="{FF2B5EF4-FFF2-40B4-BE49-F238E27FC236}">
                <a16:creationId xmlns:a16="http://schemas.microsoft.com/office/drawing/2014/main" id="{2CF08BBB-E7A1-4525-B9B3-BE1C63649B37}"/>
              </a:ext>
            </a:extLst>
          </p:cNvPr>
          <p:cNvGrpSpPr/>
          <p:nvPr/>
        </p:nvGrpSpPr>
        <p:grpSpPr>
          <a:xfrm>
            <a:off x="7256944" y="1981471"/>
            <a:ext cx="3557202" cy="3318631"/>
            <a:chOff x="4821422" y="1509398"/>
            <a:chExt cx="3557202" cy="331863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EC8870-CA2B-4C5A-BB6D-0AD8224AD4A5}"/>
                </a:ext>
              </a:extLst>
            </p:cNvPr>
            <p:cNvSpPr/>
            <p:nvPr/>
          </p:nvSpPr>
          <p:spPr>
            <a:xfrm rot="10800000">
              <a:off x="5258533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12C1DF-EE25-4C6A-AA43-D2E1E25BD24A}"/>
                </a:ext>
              </a:extLst>
            </p:cNvPr>
            <p:cNvSpPr/>
            <p:nvPr/>
          </p:nvSpPr>
          <p:spPr>
            <a:xfrm rot="10800000">
              <a:off x="48214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DB14D56-5192-43A3-8D75-91D84FDBA38F}"/>
                </a:ext>
              </a:extLst>
            </p:cNvPr>
            <p:cNvSpPr/>
            <p:nvPr/>
          </p:nvSpPr>
          <p:spPr>
            <a:xfrm rot="10800000">
              <a:off x="5258533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3D957EE-828D-4D4E-B5EA-082D273F160A}"/>
                </a:ext>
              </a:extLst>
            </p:cNvPr>
            <p:cNvSpPr/>
            <p:nvPr/>
          </p:nvSpPr>
          <p:spPr>
            <a:xfrm>
              <a:off x="569637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B47F33B-A58C-4A61-A6B4-6781A7BD4EA5}"/>
                </a:ext>
              </a:extLst>
            </p:cNvPr>
            <p:cNvSpPr/>
            <p:nvPr/>
          </p:nvSpPr>
          <p:spPr>
            <a:xfrm rot="10800000">
              <a:off x="6133462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4A16EAC-77A8-4743-82FD-5A5B4D7EE340}"/>
                </a:ext>
              </a:extLst>
            </p:cNvPr>
            <p:cNvSpPr/>
            <p:nvPr/>
          </p:nvSpPr>
          <p:spPr>
            <a:xfrm rot="10800000">
              <a:off x="6133462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D8FF4C-DF7E-4638-997C-0B5947F91DDC}"/>
                </a:ext>
              </a:extLst>
            </p:cNvPr>
            <p:cNvSpPr/>
            <p:nvPr/>
          </p:nvSpPr>
          <p:spPr>
            <a:xfrm>
              <a:off x="657130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E52AE6-3CD9-425B-A7CC-2D943F89DF60}"/>
                </a:ext>
              </a:extLst>
            </p:cNvPr>
            <p:cNvSpPr/>
            <p:nvPr/>
          </p:nvSpPr>
          <p:spPr>
            <a:xfrm rot="10800000">
              <a:off x="701085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C12123-3943-4337-91B4-A37711218E09}"/>
                </a:ext>
              </a:extLst>
            </p:cNvPr>
            <p:cNvSpPr/>
            <p:nvPr/>
          </p:nvSpPr>
          <p:spPr>
            <a:xfrm rot="10800000">
              <a:off x="701085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FB75DF-E3A6-44EA-B735-042A05A3B409}"/>
                </a:ext>
              </a:extLst>
            </p:cNvPr>
            <p:cNvSpPr/>
            <p:nvPr/>
          </p:nvSpPr>
          <p:spPr>
            <a:xfrm>
              <a:off x="7448693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87C7F4F-7F5E-4594-857D-7439724B4D7E}"/>
                </a:ext>
              </a:extLst>
            </p:cNvPr>
            <p:cNvSpPr/>
            <p:nvPr/>
          </p:nvSpPr>
          <p:spPr>
            <a:xfrm rot="10800000">
              <a:off x="788578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4380E7F-81AB-424F-84DB-F80A6DBA5568}"/>
                </a:ext>
              </a:extLst>
            </p:cNvPr>
            <p:cNvSpPr/>
            <p:nvPr/>
          </p:nvSpPr>
          <p:spPr>
            <a:xfrm rot="10800000">
              <a:off x="788578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87714CC-32C9-4156-B04C-3C2EF63AED28}"/>
                </a:ext>
              </a:extLst>
            </p:cNvPr>
            <p:cNvSpPr/>
            <p:nvPr/>
          </p:nvSpPr>
          <p:spPr>
            <a:xfrm>
              <a:off x="83236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E41DBB-0248-41A1-B56D-908CFBDCD108}"/>
                </a:ext>
              </a:extLst>
            </p:cNvPr>
            <p:cNvSpPr/>
            <p:nvPr/>
          </p:nvSpPr>
          <p:spPr>
            <a:xfrm rot="10800000">
              <a:off x="5259651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7AF78-CE7E-43FD-9C28-14415B205AB4}"/>
                </a:ext>
              </a:extLst>
            </p:cNvPr>
            <p:cNvSpPr/>
            <p:nvPr/>
          </p:nvSpPr>
          <p:spPr>
            <a:xfrm rot="10800000">
              <a:off x="4822540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851B08-2DE7-40F2-B3D7-1EA01EFF4CE9}"/>
                </a:ext>
              </a:extLst>
            </p:cNvPr>
            <p:cNvSpPr/>
            <p:nvPr/>
          </p:nvSpPr>
          <p:spPr>
            <a:xfrm>
              <a:off x="5697493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9A9DC61-EBCC-4F64-98F8-EA2A1D89B144}"/>
                </a:ext>
              </a:extLst>
            </p:cNvPr>
            <p:cNvSpPr/>
            <p:nvPr/>
          </p:nvSpPr>
          <p:spPr>
            <a:xfrm rot="10800000">
              <a:off x="6134580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31E6547-D721-4D77-B222-30D3B08E823B}"/>
                </a:ext>
              </a:extLst>
            </p:cNvPr>
            <p:cNvSpPr/>
            <p:nvPr/>
          </p:nvSpPr>
          <p:spPr>
            <a:xfrm>
              <a:off x="6572422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A0BD91-6EDF-4135-841F-52B762E12165}"/>
                </a:ext>
              </a:extLst>
            </p:cNvPr>
            <p:cNvSpPr/>
            <p:nvPr/>
          </p:nvSpPr>
          <p:spPr>
            <a:xfrm rot="10800000">
              <a:off x="701196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ECA453F-6BDF-4DAE-AE9D-74A5EE37D5B2}"/>
                </a:ext>
              </a:extLst>
            </p:cNvPr>
            <p:cNvSpPr/>
            <p:nvPr/>
          </p:nvSpPr>
          <p:spPr>
            <a:xfrm>
              <a:off x="744981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4F1CD31-6EA6-4666-A7AC-B1B46C865928}"/>
                </a:ext>
              </a:extLst>
            </p:cNvPr>
            <p:cNvSpPr/>
            <p:nvPr/>
          </p:nvSpPr>
          <p:spPr>
            <a:xfrm rot="10800000">
              <a:off x="788689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D4FA7E1-4CF5-4951-8F95-9AB34F6419AD}"/>
                </a:ext>
              </a:extLst>
            </p:cNvPr>
            <p:cNvSpPr/>
            <p:nvPr/>
          </p:nvSpPr>
          <p:spPr>
            <a:xfrm>
              <a:off x="832474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2B39C44-5B58-488A-8F83-73ACAAE941FE}"/>
                </a:ext>
              </a:extLst>
            </p:cNvPr>
            <p:cNvSpPr/>
            <p:nvPr/>
          </p:nvSpPr>
          <p:spPr>
            <a:xfrm rot="10800000">
              <a:off x="526007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381FF45-9FB9-4657-A162-03A592D75F3C}"/>
                </a:ext>
              </a:extLst>
            </p:cNvPr>
            <p:cNvSpPr/>
            <p:nvPr/>
          </p:nvSpPr>
          <p:spPr>
            <a:xfrm rot="10800000">
              <a:off x="4822964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6C559E-BF4A-4873-8D23-E7567DD155A5}"/>
                </a:ext>
              </a:extLst>
            </p:cNvPr>
            <p:cNvSpPr/>
            <p:nvPr/>
          </p:nvSpPr>
          <p:spPr>
            <a:xfrm>
              <a:off x="5697917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17B503-C02C-4F67-BBB3-FCD30D38631A}"/>
                </a:ext>
              </a:extLst>
            </p:cNvPr>
            <p:cNvSpPr/>
            <p:nvPr/>
          </p:nvSpPr>
          <p:spPr>
            <a:xfrm rot="10800000">
              <a:off x="613500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BFCA13B-67FA-4613-9CD0-2AFC0BDEC922}"/>
                </a:ext>
              </a:extLst>
            </p:cNvPr>
            <p:cNvSpPr/>
            <p:nvPr/>
          </p:nvSpPr>
          <p:spPr>
            <a:xfrm>
              <a:off x="6572846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8C4118-8C38-4045-9834-D9703C58BC4F}"/>
                </a:ext>
              </a:extLst>
            </p:cNvPr>
            <p:cNvSpPr/>
            <p:nvPr/>
          </p:nvSpPr>
          <p:spPr>
            <a:xfrm rot="10800000">
              <a:off x="701239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46EBC8A-BCE1-4312-881F-227949CA84C8}"/>
                </a:ext>
              </a:extLst>
            </p:cNvPr>
            <p:cNvSpPr/>
            <p:nvPr/>
          </p:nvSpPr>
          <p:spPr>
            <a:xfrm>
              <a:off x="745023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90B51C8-B628-46C3-9867-BC6598C80855}"/>
                </a:ext>
              </a:extLst>
            </p:cNvPr>
            <p:cNvSpPr/>
            <p:nvPr/>
          </p:nvSpPr>
          <p:spPr>
            <a:xfrm rot="10800000">
              <a:off x="788732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FDBCB94-7F9B-4EAC-9CEF-37C4749130B5}"/>
                </a:ext>
              </a:extLst>
            </p:cNvPr>
            <p:cNvSpPr/>
            <p:nvPr/>
          </p:nvSpPr>
          <p:spPr>
            <a:xfrm>
              <a:off x="832516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BB1035-2DFE-427D-96CC-3166D2BE6BBC}"/>
                </a:ext>
              </a:extLst>
            </p:cNvPr>
            <p:cNvSpPr/>
            <p:nvPr/>
          </p:nvSpPr>
          <p:spPr>
            <a:xfrm rot="10800000">
              <a:off x="526119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EEBB862-12F5-4DB0-9AD2-8B6D9102A1C8}"/>
                </a:ext>
              </a:extLst>
            </p:cNvPr>
            <p:cNvSpPr/>
            <p:nvPr/>
          </p:nvSpPr>
          <p:spPr>
            <a:xfrm rot="10800000">
              <a:off x="48240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0EBF66-EB01-4ADD-A4C3-342754CA6B53}"/>
                </a:ext>
              </a:extLst>
            </p:cNvPr>
            <p:cNvSpPr/>
            <p:nvPr/>
          </p:nvSpPr>
          <p:spPr>
            <a:xfrm>
              <a:off x="569903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87D7F0-EBE2-4BA2-BB29-8FA1231688AC}"/>
                </a:ext>
              </a:extLst>
            </p:cNvPr>
            <p:cNvSpPr/>
            <p:nvPr/>
          </p:nvSpPr>
          <p:spPr>
            <a:xfrm rot="10800000">
              <a:off x="613612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B587402-5DC0-402A-BBF5-8525AB04BE81}"/>
                </a:ext>
              </a:extLst>
            </p:cNvPr>
            <p:cNvSpPr/>
            <p:nvPr/>
          </p:nvSpPr>
          <p:spPr>
            <a:xfrm>
              <a:off x="657396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672B9A7-48A8-4507-B6CA-B6CA57447696}"/>
                </a:ext>
              </a:extLst>
            </p:cNvPr>
            <p:cNvSpPr/>
            <p:nvPr/>
          </p:nvSpPr>
          <p:spPr>
            <a:xfrm rot="10800000">
              <a:off x="7013512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A5A3534-3BB5-490A-B731-30C1373F6BBC}"/>
                </a:ext>
              </a:extLst>
            </p:cNvPr>
            <p:cNvSpPr/>
            <p:nvPr/>
          </p:nvSpPr>
          <p:spPr>
            <a:xfrm>
              <a:off x="745135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A2FB53-C396-4800-9C38-9ED16FDBEEC5}"/>
                </a:ext>
              </a:extLst>
            </p:cNvPr>
            <p:cNvSpPr/>
            <p:nvPr/>
          </p:nvSpPr>
          <p:spPr>
            <a:xfrm rot="10800000">
              <a:off x="7888441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6BDCC74-C91E-422C-A676-F9C608932691}"/>
                </a:ext>
              </a:extLst>
            </p:cNvPr>
            <p:cNvSpPr/>
            <p:nvPr/>
          </p:nvSpPr>
          <p:spPr>
            <a:xfrm>
              <a:off x="83262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94A582D-FE46-4E6C-BDC7-23D3EAE60210}"/>
                </a:ext>
              </a:extLst>
            </p:cNvPr>
            <p:cNvSpPr/>
            <p:nvPr/>
          </p:nvSpPr>
          <p:spPr>
            <a:xfrm rot="10800000">
              <a:off x="5259782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61CD0D2-D957-4D0E-8C96-0B87DDBA5F78}"/>
                </a:ext>
              </a:extLst>
            </p:cNvPr>
            <p:cNvSpPr/>
            <p:nvPr/>
          </p:nvSpPr>
          <p:spPr>
            <a:xfrm rot="10800000">
              <a:off x="48226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C789B65-2AFE-4BB9-9D8B-D24D0A3E5AEF}"/>
                </a:ext>
              </a:extLst>
            </p:cNvPr>
            <p:cNvSpPr/>
            <p:nvPr/>
          </p:nvSpPr>
          <p:spPr>
            <a:xfrm>
              <a:off x="569762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CB1A8C6-227F-4B9F-9560-978E46EBD9A3}"/>
                </a:ext>
              </a:extLst>
            </p:cNvPr>
            <p:cNvSpPr/>
            <p:nvPr/>
          </p:nvSpPr>
          <p:spPr>
            <a:xfrm rot="10800000">
              <a:off x="6134711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1B9071-3F5C-47FE-99A7-D990820AE12F}"/>
                </a:ext>
              </a:extLst>
            </p:cNvPr>
            <p:cNvSpPr/>
            <p:nvPr/>
          </p:nvSpPr>
          <p:spPr>
            <a:xfrm>
              <a:off x="657255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8CCC63D-7804-430F-BA70-7213BAB7E953}"/>
                </a:ext>
              </a:extLst>
            </p:cNvPr>
            <p:cNvSpPr/>
            <p:nvPr/>
          </p:nvSpPr>
          <p:spPr>
            <a:xfrm rot="10800000">
              <a:off x="701210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F358F23-D2EC-41F0-8CB4-0B8F26728374}"/>
                </a:ext>
              </a:extLst>
            </p:cNvPr>
            <p:cNvSpPr/>
            <p:nvPr/>
          </p:nvSpPr>
          <p:spPr>
            <a:xfrm>
              <a:off x="7449942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19D7E1A-FCF9-46D4-936C-DB18C9B3FF10}"/>
                </a:ext>
              </a:extLst>
            </p:cNvPr>
            <p:cNvSpPr/>
            <p:nvPr/>
          </p:nvSpPr>
          <p:spPr>
            <a:xfrm rot="10800000">
              <a:off x="788703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D5DA844-601B-4D22-B48B-139AB686802B}"/>
                </a:ext>
              </a:extLst>
            </p:cNvPr>
            <p:cNvSpPr/>
            <p:nvPr/>
          </p:nvSpPr>
          <p:spPr>
            <a:xfrm>
              <a:off x="83248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94892D2-700B-42E9-8343-13EC09937D67}"/>
                </a:ext>
              </a:extLst>
            </p:cNvPr>
            <p:cNvSpPr/>
            <p:nvPr/>
          </p:nvSpPr>
          <p:spPr>
            <a:xfrm rot="10800000">
              <a:off x="5260900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543106C-46DC-4749-A018-D5310EEE9C82}"/>
                </a:ext>
              </a:extLst>
            </p:cNvPr>
            <p:cNvSpPr/>
            <p:nvPr/>
          </p:nvSpPr>
          <p:spPr>
            <a:xfrm rot="10800000">
              <a:off x="4823789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427B64-75DE-4EFD-A0C0-CA1D336B88F8}"/>
                </a:ext>
              </a:extLst>
            </p:cNvPr>
            <p:cNvSpPr/>
            <p:nvPr/>
          </p:nvSpPr>
          <p:spPr>
            <a:xfrm>
              <a:off x="5698742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69D83C6-BCD0-4EF3-B138-6B6956D00AE6}"/>
                </a:ext>
              </a:extLst>
            </p:cNvPr>
            <p:cNvSpPr/>
            <p:nvPr/>
          </p:nvSpPr>
          <p:spPr>
            <a:xfrm rot="10800000">
              <a:off x="6135829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88B911-FD50-4E42-B579-650D5DFC7635}"/>
                </a:ext>
              </a:extLst>
            </p:cNvPr>
            <p:cNvSpPr/>
            <p:nvPr/>
          </p:nvSpPr>
          <p:spPr>
            <a:xfrm>
              <a:off x="6573671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BF3F79-DB38-42DC-ACCB-6C9BEF952103}"/>
                </a:ext>
              </a:extLst>
            </p:cNvPr>
            <p:cNvSpPr/>
            <p:nvPr/>
          </p:nvSpPr>
          <p:spPr>
            <a:xfrm rot="10800000">
              <a:off x="701321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B086A65-EB91-48D1-AB27-71B6298B6358}"/>
                </a:ext>
              </a:extLst>
            </p:cNvPr>
            <p:cNvSpPr/>
            <p:nvPr/>
          </p:nvSpPr>
          <p:spPr>
            <a:xfrm>
              <a:off x="745106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F034E4-4E64-49C1-B5F7-D8664A5863B2}"/>
                </a:ext>
              </a:extLst>
            </p:cNvPr>
            <p:cNvSpPr/>
            <p:nvPr/>
          </p:nvSpPr>
          <p:spPr>
            <a:xfrm rot="10800000">
              <a:off x="788814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BB889D3-5C2A-4AC7-B6C7-7E92D5365A9E}"/>
                </a:ext>
              </a:extLst>
            </p:cNvPr>
            <p:cNvSpPr/>
            <p:nvPr/>
          </p:nvSpPr>
          <p:spPr>
            <a:xfrm>
              <a:off x="832599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0834E1C-C483-40EF-953E-F44849F45ED7}"/>
                </a:ext>
              </a:extLst>
            </p:cNvPr>
            <p:cNvSpPr/>
            <p:nvPr/>
          </p:nvSpPr>
          <p:spPr>
            <a:xfrm rot="10800000">
              <a:off x="4824213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7F08CCB-F861-4299-B592-9F565BD82617}"/>
                </a:ext>
              </a:extLst>
            </p:cNvPr>
            <p:cNvSpPr/>
            <p:nvPr/>
          </p:nvSpPr>
          <p:spPr>
            <a:xfrm>
              <a:off x="5699166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38B28F7-1938-491E-9DD9-E1564C4AE4B3}"/>
                </a:ext>
              </a:extLst>
            </p:cNvPr>
            <p:cNvSpPr/>
            <p:nvPr/>
          </p:nvSpPr>
          <p:spPr>
            <a:xfrm>
              <a:off x="6574095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E6D1CB9-06A7-4F0F-8C71-D96FA9FAC759}"/>
                </a:ext>
              </a:extLst>
            </p:cNvPr>
            <p:cNvSpPr/>
            <p:nvPr/>
          </p:nvSpPr>
          <p:spPr>
            <a:xfrm>
              <a:off x="745148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94694E5-39A1-4942-B100-23B1E9A5694A}"/>
                </a:ext>
              </a:extLst>
            </p:cNvPr>
            <p:cNvSpPr/>
            <p:nvPr/>
          </p:nvSpPr>
          <p:spPr>
            <a:xfrm>
              <a:off x="832641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94">
            <a:extLst>
              <a:ext uri="{FF2B5EF4-FFF2-40B4-BE49-F238E27FC236}">
                <a16:creationId xmlns:a16="http://schemas.microsoft.com/office/drawing/2014/main" id="{0C1C4816-CCD1-479C-A412-B6B96F1B7F60}"/>
              </a:ext>
            </a:extLst>
          </p:cNvPr>
          <p:cNvGrpSpPr/>
          <p:nvPr/>
        </p:nvGrpSpPr>
        <p:grpSpPr>
          <a:xfrm>
            <a:off x="5191341" y="1508195"/>
            <a:ext cx="866224" cy="2059450"/>
            <a:chOff x="967946" y="2427984"/>
            <a:chExt cx="1075038" cy="2555908"/>
          </a:xfrm>
          <a:solidFill>
            <a:srgbClr val="CC0000"/>
          </a:solidFill>
        </p:grpSpPr>
        <p:sp>
          <p:nvSpPr>
            <p:cNvPr id="87" name="Cube 86">
              <a:extLst>
                <a:ext uri="{FF2B5EF4-FFF2-40B4-BE49-F238E27FC236}">
                  <a16:creationId xmlns:a16="http://schemas.microsoft.com/office/drawing/2014/main" id="{D341054A-0AA5-4D00-87B5-5DC2BDD9B567}"/>
                </a:ext>
              </a:extLst>
            </p:cNvPr>
            <p:cNvSpPr/>
            <p:nvPr/>
          </p:nvSpPr>
          <p:spPr>
            <a:xfrm>
              <a:off x="967946" y="3908854"/>
              <a:ext cx="1075038" cy="1075038"/>
            </a:xfrm>
            <a:prstGeom prst="cube">
              <a:avLst>
                <a:gd name="adj" fmla="val 3189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804D8C04-BB14-464C-91DC-3C967C2D8080}"/>
                </a:ext>
              </a:extLst>
            </p:cNvPr>
            <p:cNvSpPr/>
            <p:nvPr/>
          </p:nvSpPr>
          <p:spPr>
            <a:xfrm>
              <a:off x="967946" y="3172344"/>
              <a:ext cx="1075038" cy="1075038"/>
            </a:xfrm>
            <a:prstGeom prst="cube">
              <a:avLst>
                <a:gd name="adj" fmla="val 3189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1DF2CB6A-8726-49DC-97CD-5D80F73605BB}"/>
                </a:ext>
              </a:extLst>
            </p:cNvPr>
            <p:cNvSpPr/>
            <p:nvPr/>
          </p:nvSpPr>
          <p:spPr>
            <a:xfrm>
              <a:off x="967946" y="2427984"/>
              <a:ext cx="1075038" cy="1075038"/>
            </a:xfrm>
            <a:prstGeom prst="cube">
              <a:avLst>
                <a:gd name="adj" fmla="val 3189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839042E-E46E-43DC-B9F2-D3400DC56D58}"/>
              </a:ext>
            </a:extLst>
          </p:cNvPr>
          <p:cNvCxnSpPr/>
          <p:nvPr/>
        </p:nvCxnSpPr>
        <p:spPr>
          <a:xfrm>
            <a:off x="8133701" y="2239494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969053-49D7-4AA5-84D0-9A89F4A66F8C}"/>
              </a:ext>
            </a:extLst>
          </p:cNvPr>
          <p:cNvCxnSpPr/>
          <p:nvPr/>
        </p:nvCxnSpPr>
        <p:spPr>
          <a:xfrm flipH="1">
            <a:off x="8164354" y="3504264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5F9FB7B-4464-4506-A9A0-B1DE8179E7F3}"/>
              </a:ext>
            </a:extLst>
          </p:cNvPr>
          <p:cNvCxnSpPr>
            <a:stCxn id="54" idx="7"/>
          </p:cNvCxnSpPr>
          <p:nvPr/>
        </p:nvCxnSpPr>
        <p:spPr>
          <a:xfrm flipV="1">
            <a:off x="7704362" y="2504004"/>
            <a:ext cx="2859" cy="1532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F10D1EF-C0F5-4EAC-80E7-6AF68E89283C}"/>
              </a:ext>
            </a:extLst>
          </p:cNvPr>
          <p:cNvCxnSpPr/>
          <p:nvPr/>
        </p:nvCxnSpPr>
        <p:spPr>
          <a:xfrm flipV="1">
            <a:off x="8154658" y="2766000"/>
            <a:ext cx="0" cy="1504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5C9ED-3144-4E03-B637-89A123DC40A1}"/>
              </a:ext>
            </a:extLst>
          </p:cNvPr>
          <p:cNvCxnSpPr/>
          <p:nvPr/>
        </p:nvCxnSpPr>
        <p:spPr>
          <a:xfrm>
            <a:off x="7698489" y="2492377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1276951-6439-4FC4-9D70-487B8C1F854B}"/>
              </a:ext>
            </a:extLst>
          </p:cNvPr>
          <p:cNvCxnSpPr/>
          <p:nvPr/>
        </p:nvCxnSpPr>
        <p:spPr>
          <a:xfrm>
            <a:off x="7698381" y="3003844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8C3FE58-A14B-4084-8BF9-5BB0E99C5E8A}"/>
              </a:ext>
            </a:extLst>
          </p:cNvPr>
          <p:cNvCxnSpPr/>
          <p:nvPr/>
        </p:nvCxnSpPr>
        <p:spPr>
          <a:xfrm>
            <a:off x="7708428" y="3509611"/>
            <a:ext cx="448453" cy="2589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9E4A4E5-934E-4836-8C53-ED7551A301D3}"/>
              </a:ext>
            </a:extLst>
          </p:cNvPr>
          <p:cNvCxnSpPr/>
          <p:nvPr/>
        </p:nvCxnSpPr>
        <p:spPr>
          <a:xfrm>
            <a:off x="7691877" y="4013100"/>
            <a:ext cx="480994" cy="2694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AF4712-2040-40CD-ADE0-F5B6FA80AB37}"/>
              </a:ext>
            </a:extLst>
          </p:cNvPr>
          <p:cNvCxnSpPr/>
          <p:nvPr/>
        </p:nvCxnSpPr>
        <p:spPr>
          <a:xfrm flipV="1">
            <a:off x="8588410" y="2486324"/>
            <a:ext cx="0" cy="1539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52C06D0-CDD6-495A-A81E-61351DA9EAE9}"/>
              </a:ext>
            </a:extLst>
          </p:cNvPr>
          <p:cNvCxnSpPr/>
          <p:nvPr/>
        </p:nvCxnSpPr>
        <p:spPr>
          <a:xfrm flipH="1">
            <a:off x="7713961" y="2240062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E936CE2-C8B7-4F3C-A16E-A9AE6E34CDFB}"/>
              </a:ext>
            </a:extLst>
          </p:cNvPr>
          <p:cNvCxnSpPr/>
          <p:nvPr/>
        </p:nvCxnSpPr>
        <p:spPr>
          <a:xfrm flipH="1">
            <a:off x="8135884" y="2506128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4C04360-4386-465B-9834-C4CA119C6350}"/>
              </a:ext>
            </a:extLst>
          </p:cNvPr>
          <p:cNvCxnSpPr/>
          <p:nvPr/>
        </p:nvCxnSpPr>
        <p:spPr>
          <a:xfrm flipH="1">
            <a:off x="8145932" y="3008546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7A9D87-F4FC-4E5A-B500-BC3F823E28C5}"/>
              </a:ext>
            </a:extLst>
          </p:cNvPr>
          <p:cNvCxnSpPr/>
          <p:nvPr/>
        </p:nvCxnSpPr>
        <p:spPr>
          <a:xfrm flipH="1">
            <a:off x="8156880" y="4024202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AC019CA-02B9-47D0-B0A7-3CBDB1E36B19}"/>
              </a:ext>
            </a:extLst>
          </p:cNvPr>
          <p:cNvCxnSpPr/>
          <p:nvPr/>
        </p:nvCxnSpPr>
        <p:spPr>
          <a:xfrm>
            <a:off x="5615954" y="3825121"/>
            <a:ext cx="455532" cy="2630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7F6CDC-CB2F-4B35-9E9A-1449D1D6683C}"/>
              </a:ext>
            </a:extLst>
          </p:cNvPr>
          <p:cNvCxnSpPr/>
          <p:nvPr/>
        </p:nvCxnSpPr>
        <p:spPr>
          <a:xfrm flipH="1">
            <a:off x="5643256" y="5089891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4E5FCD-A1A7-4FEE-B8F3-EFFD1185E1A6}"/>
              </a:ext>
            </a:extLst>
          </p:cNvPr>
          <p:cNvCxnSpPr/>
          <p:nvPr/>
        </p:nvCxnSpPr>
        <p:spPr>
          <a:xfrm flipV="1">
            <a:off x="5189473" y="4084547"/>
            <a:ext cx="0" cy="1529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9E974CF-2EA0-44E9-9589-3F6E5F8A23D6}"/>
              </a:ext>
            </a:extLst>
          </p:cNvPr>
          <p:cNvCxnSpPr/>
          <p:nvPr/>
        </p:nvCxnSpPr>
        <p:spPr>
          <a:xfrm flipV="1">
            <a:off x="5636911" y="4351627"/>
            <a:ext cx="0" cy="1504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0FA1071-03A4-42F2-8A28-1D2AD3846316}"/>
              </a:ext>
            </a:extLst>
          </p:cNvPr>
          <p:cNvCxnSpPr/>
          <p:nvPr/>
        </p:nvCxnSpPr>
        <p:spPr>
          <a:xfrm>
            <a:off x="5180742" y="4078004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733C01F-65BD-4D8A-8DA1-D728684E72A5}"/>
              </a:ext>
            </a:extLst>
          </p:cNvPr>
          <p:cNvCxnSpPr/>
          <p:nvPr/>
        </p:nvCxnSpPr>
        <p:spPr>
          <a:xfrm>
            <a:off x="5180634" y="4589471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15B336E-638E-4460-9FF3-F451C6CF2B8B}"/>
              </a:ext>
            </a:extLst>
          </p:cNvPr>
          <p:cNvCxnSpPr/>
          <p:nvPr/>
        </p:nvCxnSpPr>
        <p:spPr>
          <a:xfrm>
            <a:off x="5190681" y="5095238"/>
            <a:ext cx="444119" cy="256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C3AEA13-3DD8-475E-AEE1-B682A995185A}"/>
              </a:ext>
            </a:extLst>
          </p:cNvPr>
          <p:cNvCxnSpPr/>
          <p:nvPr/>
        </p:nvCxnSpPr>
        <p:spPr>
          <a:xfrm>
            <a:off x="5183686" y="5599350"/>
            <a:ext cx="465124" cy="268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25D06DD-8BEF-42F8-9C7C-9F373C4ABCE8}"/>
              </a:ext>
            </a:extLst>
          </p:cNvPr>
          <p:cNvCxnSpPr/>
          <p:nvPr/>
        </p:nvCxnSpPr>
        <p:spPr>
          <a:xfrm flipV="1">
            <a:off x="6067338" y="4071951"/>
            <a:ext cx="0" cy="1527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80CF1B5-4465-48F1-B339-E37922D64AB5}"/>
              </a:ext>
            </a:extLst>
          </p:cNvPr>
          <p:cNvCxnSpPr/>
          <p:nvPr/>
        </p:nvCxnSpPr>
        <p:spPr>
          <a:xfrm flipH="1">
            <a:off x="5196214" y="3825689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A34D010-183D-494F-848B-0B641BEAE5B0}"/>
              </a:ext>
            </a:extLst>
          </p:cNvPr>
          <p:cNvCxnSpPr/>
          <p:nvPr/>
        </p:nvCxnSpPr>
        <p:spPr>
          <a:xfrm flipH="1">
            <a:off x="5618137" y="4091755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339A406-03C7-440E-B005-FEACB857CEA2}"/>
              </a:ext>
            </a:extLst>
          </p:cNvPr>
          <p:cNvCxnSpPr/>
          <p:nvPr/>
        </p:nvCxnSpPr>
        <p:spPr>
          <a:xfrm flipH="1">
            <a:off x="5628185" y="4597498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053040F-789C-4D95-B512-D862C9CB0999}"/>
              </a:ext>
            </a:extLst>
          </p:cNvPr>
          <p:cNvCxnSpPr/>
          <p:nvPr/>
        </p:nvCxnSpPr>
        <p:spPr>
          <a:xfrm flipH="1">
            <a:off x="5629796" y="5599349"/>
            <a:ext cx="452104" cy="2610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5">
            <a:extLst>
              <a:ext uri="{FF2B5EF4-FFF2-40B4-BE49-F238E27FC236}">
                <a16:creationId xmlns:a16="http://schemas.microsoft.com/office/drawing/2014/main" id="{473B22CD-B3EE-4D62-9EA0-13907C3F3FB8}"/>
              </a:ext>
            </a:extLst>
          </p:cNvPr>
          <p:cNvGrpSpPr/>
          <p:nvPr/>
        </p:nvGrpSpPr>
        <p:grpSpPr>
          <a:xfrm>
            <a:off x="9650097" y="2436432"/>
            <a:ext cx="1808329" cy="781717"/>
            <a:chOff x="493546" y="1422305"/>
            <a:chExt cx="5076864" cy="653241"/>
          </a:xfrm>
        </p:grpSpPr>
        <p:sp>
          <p:nvSpPr>
            <p:cNvPr id="117" name="Rounded Rectangle 220">
              <a:extLst>
                <a:ext uri="{FF2B5EF4-FFF2-40B4-BE49-F238E27FC236}">
                  <a16:creationId xmlns:a16="http://schemas.microsoft.com/office/drawing/2014/main" id="{7C9D3BAE-B883-4C8A-8D9A-C974F9A4B5DE}"/>
                </a:ext>
              </a:extLst>
            </p:cNvPr>
            <p:cNvSpPr/>
            <p:nvPr/>
          </p:nvSpPr>
          <p:spPr>
            <a:xfrm>
              <a:off x="493546" y="1422305"/>
              <a:ext cx="5076864" cy="653241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5F22165-B6DD-4157-BDC9-7A9738115EDE}"/>
                </a:ext>
              </a:extLst>
            </p:cNvPr>
            <p:cNvSpPr txBox="1"/>
            <p:nvPr/>
          </p:nvSpPr>
          <p:spPr>
            <a:xfrm>
              <a:off x="625259" y="1478873"/>
              <a:ext cx="4813437" cy="54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solid is 3 units high, so we will draw the sides.</a:t>
              </a:r>
            </a:p>
          </p:txBody>
        </p:sp>
      </p:grpSp>
      <p:grpSp>
        <p:nvGrpSpPr>
          <p:cNvPr id="119" name="Group 15">
            <a:extLst>
              <a:ext uri="{FF2B5EF4-FFF2-40B4-BE49-F238E27FC236}">
                <a16:creationId xmlns:a16="http://schemas.microsoft.com/office/drawing/2014/main" id="{0FCBE52E-4C07-4F2B-8A09-07D068BAF1AE}"/>
              </a:ext>
            </a:extLst>
          </p:cNvPr>
          <p:cNvGrpSpPr/>
          <p:nvPr/>
        </p:nvGrpSpPr>
        <p:grpSpPr>
          <a:xfrm>
            <a:off x="9650097" y="3308553"/>
            <a:ext cx="1808329" cy="617441"/>
            <a:chOff x="493546" y="1422305"/>
            <a:chExt cx="5076864" cy="515964"/>
          </a:xfrm>
        </p:grpSpPr>
        <p:sp>
          <p:nvSpPr>
            <p:cNvPr id="120" name="Rounded Rectangle 223">
              <a:extLst>
                <a:ext uri="{FF2B5EF4-FFF2-40B4-BE49-F238E27FC236}">
                  <a16:creationId xmlns:a16="http://schemas.microsoft.com/office/drawing/2014/main" id="{C2FCB678-5FF0-44CC-9116-B0D79DA22D20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D1E1DA7-B123-4153-AFFA-1CA7F0B94348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22" name="Group 15">
            <a:extLst>
              <a:ext uri="{FF2B5EF4-FFF2-40B4-BE49-F238E27FC236}">
                <a16:creationId xmlns:a16="http://schemas.microsoft.com/office/drawing/2014/main" id="{F4C2A02D-721D-4E29-B597-3D987C343129}"/>
              </a:ext>
            </a:extLst>
          </p:cNvPr>
          <p:cNvGrpSpPr/>
          <p:nvPr/>
        </p:nvGrpSpPr>
        <p:grpSpPr>
          <a:xfrm>
            <a:off x="9650097" y="4016398"/>
            <a:ext cx="1808329" cy="617441"/>
            <a:chOff x="493546" y="1422305"/>
            <a:chExt cx="5076864" cy="515964"/>
          </a:xfrm>
        </p:grpSpPr>
        <p:sp>
          <p:nvSpPr>
            <p:cNvPr id="123" name="Rounded Rectangle 226">
              <a:extLst>
                <a:ext uri="{FF2B5EF4-FFF2-40B4-BE49-F238E27FC236}">
                  <a16:creationId xmlns:a16="http://schemas.microsoft.com/office/drawing/2014/main" id="{9312DBA0-D580-40DA-8855-984CF444EFD0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948580A-A874-425F-BF2D-5EFFA4B06D99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Finally draw these diagonal lines.</a:t>
              </a:r>
            </a:p>
          </p:txBody>
        </p:sp>
      </p:grpSp>
      <p:grpSp>
        <p:nvGrpSpPr>
          <p:cNvPr id="125" name="Group 15">
            <a:extLst>
              <a:ext uri="{FF2B5EF4-FFF2-40B4-BE49-F238E27FC236}">
                <a16:creationId xmlns:a16="http://schemas.microsoft.com/office/drawing/2014/main" id="{3BEEE0DD-B568-4EC9-B7A0-79FE0BC3B626}"/>
              </a:ext>
            </a:extLst>
          </p:cNvPr>
          <p:cNvGrpSpPr/>
          <p:nvPr/>
        </p:nvGrpSpPr>
        <p:grpSpPr>
          <a:xfrm>
            <a:off x="9650097" y="1728587"/>
            <a:ext cx="1808329" cy="617441"/>
            <a:chOff x="493546" y="1422305"/>
            <a:chExt cx="5076864" cy="515964"/>
          </a:xfrm>
        </p:grpSpPr>
        <p:sp>
          <p:nvSpPr>
            <p:cNvPr id="126" name="Rounded Rectangle 151">
              <a:extLst>
                <a:ext uri="{FF2B5EF4-FFF2-40B4-BE49-F238E27FC236}">
                  <a16:creationId xmlns:a16="http://schemas.microsoft.com/office/drawing/2014/main" id="{18168C89-CA7E-47FB-B4C8-D7171983AB20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9927793-7D04-47DA-9104-CB0D64DD0795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Start by drawing</a:t>
              </a:r>
            </a:p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top.</a:t>
              </a:r>
            </a:p>
          </p:txBody>
        </p:sp>
      </p:grpSp>
      <p:grpSp>
        <p:nvGrpSpPr>
          <p:cNvPr id="128" name="Group 15">
            <a:extLst>
              <a:ext uri="{FF2B5EF4-FFF2-40B4-BE49-F238E27FC236}">
                <a16:creationId xmlns:a16="http://schemas.microsoft.com/office/drawing/2014/main" id="{D0F239C3-B952-4556-8E11-9D40CB0E2F43}"/>
              </a:ext>
            </a:extLst>
          </p:cNvPr>
          <p:cNvGrpSpPr/>
          <p:nvPr/>
        </p:nvGrpSpPr>
        <p:grpSpPr>
          <a:xfrm>
            <a:off x="3021557" y="3855958"/>
            <a:ext cx="1562184" cy="1418038"/>
            <a:chOff x="621264" y="1409582"/>
            <a:chExt cx="4949146" cy="929449"/>
          </a:xfrm>
        </p:grpSpPr>
        <p:sp>
          <p:nvSpPr>
            <p:cNvPr id="129" name="Rounded Rectangle 126">
              <a:extLst>
                <a:ext uri="{FF2B5EF4-FFF2-40B4-BE49-F238E27FC236}">
                  <a16:creationId xmlns:a16="http://schemas.microsoft.com/office/drawing/2014/main" id="{B9FFAD0E-D8B5-47E3-8F75-B75BED3C9B43}"/>
                </a:ext>
              </a:extLst>
            </p:cNvPr>
            <p:cNvSpPr/>
            <p:nvPr/>
          </p:nvSpPr>
          <p:spPr>
            <a:xfrm>
              <a:off x="621264" y="1409582"/>
              <a:ext cx="4949146" cy="929449"/>
            </a:xfrm>
            <a:prstGeom prst="roundRect">
              <a:avLst>
                <a:gd name="adj" fmla="val 22152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76F1763-6FCA-407C-ADA4-89FFDA513A08}"/>
                </a:ext>
              </a:extLst>
            </p:cNvPr>
            <p:cNvSpPr txBox="1"/>
            <p:nvPr/>
          </p:nvSpPr>
          <p:spPr>
            <a:xfrm>
              <a:off x="877221" y="1458808"/>
              <a:ext cx="4437233" cy="86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Note:  We have to draw the solid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like this.</a:t>
              </a:r>
            </a:p>
          </p:txBody>
        </p:sp>
      </p:grpSp>
      <p:grpSp>
        <p:nvGrpSpPr>
          <p:cNvPr id="131" name="Group 15">
            <a:extLst>
              <a:ext uri="{FF2B5EF4-FFF2-40B4-BE49-F238E27FC236}">
                <a16:creationId xmlns:a16="http://schemas.microsoft.com/office/drawing/2014/main" id="{3D06A489-5232-4039-9DD4-A666B8691392}"/>
              </a:ext>
            </a:extLst>
          </p:cNvPr>
          <p:cNvGrpSpPr/>
          <p:nvPr/>
        </p:nvGrpSpPr>
        <p:grpSpPr>
          <a:xfrm>
            <a:off x="3006901" y="1546613"/>
            <a:ext cx="1672491" cy="1392484"/>
            <a:chOff x="621264" y="1431544"/>
            <a:chExt cx="3420523" cy="912700"/>
          </a:xfrm>
        </p:grpSpPr>
        <p:sp>
          <p:nvSpPr>
            <p:cNvPr id="132" name="Rounded Rectangle 135">
              <a:extLst>
                <a:ext uri="{FF2B5EF4-FFF2-40B4-BE49-F238E27FC236}">
                  <a16:creationId xmlns:a16="http://schemas.microsoft.com/office/drawing/2014/main" id="{74658380-C9D4-40BF-9E88-95E36A6136DC}"/>
                </a:ext>
              </a:extLst>
            </p:cNvPr>
            <p:cNvSpPr/>
            <p:nvPr/>
          </p:nvSpPr>
          <p:spPr>
            <a:xfrm>
              <a:off x="621264" y="1431544"/>
              <a:ext cx="3420523" cy="912700"/>
            </a:xfrm>
            <a:prstGeom prst="roundRect">
              <a:avLst>
                <a:gd name="adj" fmla="val 19596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CCF236D-CEFC-43E8-98B0-9979E2521FF6}"/>
                </a:ext>
              </a:extLst>
            </p:cNvPr>
            <p:cNvSpPr txBox="1"/>
            <p:nvPr/>
          </p:nvSpPr>
          <p:spPr>
            <a:xfrm>
              <a:off x="752658" y="1472396"/>
              <a:ext cx="3157737" cy="86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Example 3: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Draw this 3D solid on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isometric paper.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7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92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Drawing 3D Shapes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How do I draw 3D shapes?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76D0C-B95A-4803-AC5B-1B0FC94F4396}"/>
              </a:ext>
            </a:extLst>
          </p:cNvPr>
          <p:cNvSpPr txBox="1"/>
          <p:nvPr/>
        </p:nvSpPr>
        <p:spPr>
          <a:xfrm>
            <a:off x="9095109" y="164926"/>
            <a:ext cx="299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Date: XX/XX/2021</a:t>
            </a:r>
          </a:p>
        </p:txBody>
      </p:sp>
      <p:sp>
        <p:nvSpPr>
          <p:cNvPr id="9" name="Rounded Rectangle 42">
            <a:extLst>
              <a:ext uri="{FF2B5EF4-FFF2-40B4-BE49-F238E27FC236}">
                <a16:creationId xmlns:a16="http://schemas.microsoft.com/office/drawing/2014/main" id="{B4E03462-491B-4DC7-8D35-7A1915B9B6E8}"/>
              </a:ext>
            </a:extLst>
          </p:cNvPr>
          <p:cNvSpPr/>
          <p:nvPr/>
        </p:nvSpPr>
        <p:spPr>
          <a:xfrm>
            <a:off x="3113320" y="1376316"/>
            <a:ext cx="8689212" cy="5317372"/>
          </a:xfrm>
          <a:prstGeom prst="roundRect">
            <a:avLst>
              <a:gd name="adj" fmla="val 50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208">
            <a:extLst>
              <a:ext uri="{FF2B5EF4-FFF2-40B4-BE49-F238E27FC236}">
                <a16:creationId xmlns:a16="http://schemas.microsoft.com/office/drawing/2014/main" id="{0C7B5E6E-BA10-4F9E-854F-B0419F1A232B}"/>
              </a:ext>
            </a:extLst>
          </p:cNvPr>
          <p:cNvSpPr/>
          <p:nvPr/>
        </p:nvSpPr>
        <p:spPr>
          <a:xfrm>
            <a:off x="5344885" y="3868263"/>
            <a:ext cx="1344441" cy="2272420"/>
          </a:xfrm>
          <a:custGeom>
            <a:avLst/>
            <a:gdLst>
              <a:gd name="connsiteX0" fmla="*/ 439093 w 1321806"/>
              <a:gd name="connsiteY0" fmla="*/ 0 h 2272420"/>
              <a:gd name="connsiteX1" fmla="*/ 9053 w 1321806"/>
              <a:gd name="connsiteY1" fmla="*/ 253497 h 2272420"/>
              <a:gd name="connsiteX2" fmla="*/ 0 w 1321806"/>
              <a:gd name="connsiteY2" fmla="*/ 1769952 h 2272420"/>
              <a:gd name="connsiteX3" fmla="*/ 887239 w 1321806"/>
              <a:gd name="connsiteY3" fmla="*/ 2272420 h 2272420"/>
              <a:gd name="connsiteX4" fmla="*/ 1321806 w 1321806"/>
              <a:gd name="connsiteY4" fmla="*/ 2027976 h 2272420"/>
              <a:gd name="connsiteX5" fmla="*/ 1321806 w 1321806"/>
              <a:gd name="connsiteY5" fmla="*/ 1511929 h 2272420"/>
              <a:gd name="connsiteX6" fmla="*/ 878186 w 1321806"/>
              <a:gd name="connsiteY6" fmla="*/ 1267485 h 2272420"/>
              <a:gd name="connsiteX7" fmla="*/ 882713 w 1321806"/>
              <a:gd name="connsiteY7" fmla="*/ 262550 h 2272420"/>
              <a:gd name="connsiteX8" fmla="*/ 439093 w 1321806"/>
              <a:gd name="connsiteY8" fmla="*/ 0 h 227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806" h="2272420">
                <a:moveTo>
                  <a:pt x="439093" y="0"/>
                </a:moveTo>
                <a:lnTo>
                  <a:pt x="9053" y="253497"/>
                </a:lnTo>
                <a:cubicBezTo>
                  <a:pt x="6035" y="758982"/>
                  <a:pt x="3018" y="1264467"/>
                  <a:pt x="0" y="1769952"/>
                </a:cubicBezTo>
                <a:lnTo>
                  <a:pt x="887239" y="2272420"/>
                </a:lnTo>
                <a:lnTo>
                  <a:pt x="1321806" y="2027976"/>
                </a:lnTo>
                <a:lnTo>
                  <a:pt x="1321806" y="1511929"/>
                </a:lnTo>
                <a:lnTo>
                  <a:pt x="878186" y="1267485"/>
                </a:lnTo>
                <a:lnTo>
                  <a:pt x="882713" y="262550"/>
                </a:lnTo>
                <a:lnTo>
                  <a:pt x="439093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reeform 215">
            <a:extLst>
              <a:ext uri="{FF2B5EF4-FFF2-40B4-BE49-F238E27FC236}">
                <a16:creationId xmlns:a16="http://schemas.microsoft.com/office/drawing/2014/main" id="{EE9F0FAB-A8F6-480B-8A2B-DF8800328EE4}"/>
              </a:ext>
            </a:extLst>
          </p:cNvPr>
          <p:cNvSpPr/>
          <p:nvPr/>
        </p:nvSpPr>
        <p:spPr>
          <a:xfrm>
            <a:off x="5365888" y="3853902"/>
            <a:ext cx="869211" cy="518337"/>
          </a:xfrm>
          <a:custGeom>
            <a:avLst/>
            <a:gdLst>
              <a:gd name="connsiteX0" fmla="*/ 430618 w 869211"/>
              <a:gd name="connsiteY0" fmla="*/ 0 h 518337"/>
              <a:gd name="connsiteX1" fmla="*/ 0 w 869211"/>
              <a:gd name="connsiteY1" fmla="*/ 255181 h 518337"/>
              <a:gd name="connsiteX2" fmla="*/ 433276 w 869211"/>
              <a:gd name="connsiteY2" fmla="*/ 518337 h 518337"/>
              <a:gd name="connsiteX3" fmla="*/ 869211 w 869211"/>
              <a:gd name="connsiteY3" fmla="*/ 265814 h 518337"/>
              <a:gd name="connsiteX4" fmla="*/ 430618 w 869211"/>
              <a:gd name="connsiteY4" fmla="*/ 0 h 51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211" h="518337">
                <a:moveTo>
                  <a:pt x="430618" y="0"/>
                </a:moveTo>
                <a:lnTo>
                  <a:pt x="0" y="255181"/>
                </a:lnTo>
                <a:lnTo>
                  <a:pt x="433276" y="518337"/>
                </a:lnTo>
                <a:lnTo>
                  <a:pt x="869211" y="265814"/>
                </a:lnTo>
                <a:lnTo>
                  <a:pt x="43061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Group 213">
            <a:extLst>
              <a:ext uri="{FF2B5EF4-FFF2-40B4-BE49-F238E27FC236}">
                <a16:creationId xmlns:a16="http://schemas.microsoft.com/office/drawing/2014/main" id="{844B8A02-0A2A-44BF-9BEE-89E589585BC9}"/>
              </a:ext>
            </a:extLst>
          </p:cNvPr>
          <p:cNvGrpSpPr/>
          <p:nvPr/>
        </p:nvGrpSpPr>
        <p:grpSpPr>
          <a:xfrm>
            <a:off x="7427640" y="2013367"/>
            <a:ext cx="3557202" cy="3318631"/>
            <a:chOff x="4821422" y="1509398"/>
            <a:chExt cx="3557202" cy="331863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45017F3-FF32-4736-AB71-C567F49AE3F3}"/>
                </a:ext>
              </a:extLst>
            </p:cNvPr>
            <p:cNvSpPr/>
            <p:nvPr/>
          </p:nvSpPr>
          <p:spPr>
            <a:xfrm rot="10800000">
              <a:off x="5258533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12A2C35-D885-4226-8847-60C22F0D7B21}"/>
                </a:ext>
              </a:extLst>
            </p:cNvPr>
            <p:cNvSpPr/>
            <p:nvPr/>
          </p:nvSpPr>
          <p:spPr>
            <a:xfrm rot="10800000">
              <a:off x="48214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73F2E9-C02B-4ECA-BAEC-4AB05564498C}"/>
                </a:ext>
              </a:extLst>
            </p:cNvPr>
            <p:cNvSpPr/>
            <p:nvPr/>
          </p:nvSpPr>
          <p:spPr>
            <a:xfrm rot="10800000">
              <a:off x="5258533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8371F1-478F-475A-901D-125D64476509}"/>
                </a:ext>
              </a:extLst>
            </p:cNvPr>
            <p:cNvSpPr/>
            <p:nvPr/>
          </p:nvSpPr>
          <p:spPr>
            <a:xfrm>
              <a:off x="569637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F4EF83-F983-4B62-ACFF-A6A358F71AC3}"/>
                </a:ext>
              </a:extLst>
            </p:cNvPr>
            <p:cNvSpPr/>
            <p:nvPr/>
          </p:nvSpPr>
          <p:spPr>
            <a:xfrm rot="10800000">
              <a:off x="6133462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B19039-907A-406F-B7E4-134F0B50BD09}"/>
                </a:ext>
              </a:extLst>
            </p:cNvPr>
            <p:cNvSpPr/>
            <p:nvPr/>
          </p:nvSpPr>
          <p:spPr>
            <a:xfrm rot="10800000">
              <a:off x="6133462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201DF49-89A7-46B3-83FB-3433B53B3495}"/>
                </a:ext>
              </a:extLst>
            </p:cNvPr>
            <p:cNvSpPr/>
            <p:nvPr/>
          </p:nvSpPr>
          <p:spPr>
            <a:xfrm>
              <a:off x="657130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6C8F59D-5195-465D-90F3-4BA7306A41E4}"/>
                </a:ext>
              </a:extLst>
            </p:cNvPr>
            <p:cNvSpPr/>
            <p:nvPr/>
          </p:nvSpPr>
          <p:spPr>
            <a:xfrm rot="10800000">
              <a:off x="701085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489D843-3C94-4C9B-B555-2C2954BCCDAD}"/>
                </a:ext>
              </a:extLst>
            </p:cNvPr>
            <p:cNvSpPr/>
            <p:nvPr/>
          </p:nvSpPr>
          <p:spPr>
            <a:xfrm rot="10800000">
              <a:off x="701085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28F6F5-0521-4521-83B4-6BD4A2DB7A2B}"/>
                </a:ext>
              </a:extLst>
            </p:cNvPr>
            <p:cNvSpPr/>
            <p:nvPr/>
          </p:nvSpPr>
          <p:spPr>
            <a:xfrm>
              <a:off x="7448693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0A0592-17D8-4374-BD25-6AA26056528E}"/>
                </a:ext>
              </a:extLst>
            </p:cNvPr>
            <p:cNvSpPr/>
            <p:nvPr/>
          </p:nvSpPr>
          <p:spPr>
            <a:xfrm rot="10800000">
              <a:off x="788578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726C90B-219B-4F39-9231-B034B2B4E3D6}"/>
                </a:ext>
              </a:extLst>
            </p:cNvPr>
            <p:cNvSpPr/>
            <p:nvPr/>
          </p:nvSpPr>
          <p:spPr>
            <a:xfrm rot="10800000">
              <a:off x="788578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42EF72-A391-4477-92EE-D63FFFA7B73E}"/>
                </a:ext>
              </a:extLst>
            </p:cNvPr>
            <p:cNvSpPr/>
            <p:nvPr/>
          </p:nvSpPr>
          <p:spPr>
            <a:xfrm>
              <a:off x="83236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068CAFC-8632-47D3-B026-F87E015600C0}"/>
                </a:ext>
              </a:extLst>
            </p:cNvPr>
            <p:cNvSpPr/>
            <p:nvPr/>
          </p:nvSpPr>
          <p:spPr>
            <a:xfrm rot="10800000">
              <a:off x="5259651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3278C8-BF1C-427F-9F40-DD5AF452218D}"/>
                </a:ext>
              </a:extLst>
            </p:cNvPr>
            <p:cNvSpPr/>
            <p:nvPr/>
          </p:nvSpPr>
          <p:spPr>
            <a:xfrm rot="10800000">
              <a:off x="4822540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0D5EE50-F750-4C6A-86F9-3306A03A6337}"/>
                </a:ext>
              </a:extLst>
            </p:cNvPr>
            <p:cNvSpPr/>
            <p:nvPr/>
          </p:nvSpPr>
          <p:spPr>
            <a:xfrm>
              <a:off x="5697493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B96B40C-1D8F-4A0D-B453-894115553E34}"/>
                </a:ext>
              </a:extLst>
            </p:cNvPr>
            <p:cNvSpPr/>
            <p:nvPr/>
          </p:nvSpPr>
          <p:spPr>
            <a:xfrm rot="10800000">
              <a:off x="6134580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D996F1-C828-49CF-B479-4F1048394433}"/>
                </a:ext>
              </a:extLst>
            </p:cNvPr>
            <p:cNvSpPr/>
            <p:nvPr/>
          </p:nvSpPr>
          <p:spPr>
            <a:xfrm>
              <a:off x="6572422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FA3CCEE-2BCC-46A5-B5BD-CCC23E1B7072}"/>
                </a:ext>
              </a:extLst>
            </p:cNvPr>
            <p:cNvSpPr/>
            <p:nvPr/>
          </p:nvSpPr>
          <p:spPr>
            <a:xfrm rot="10800000">
              <a:off x="701196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D9B9F9-BE47-41DF-8788-55AE0552B4A1}"/>
                </a:ext>
              </a:extLst>
            </p:cNvPr>
            <p:cNvSpPr/>
            <p:nvPr/>
          </p:nvSpPr>
          <p:spPr>
            <a:xfrm>
              <a:off x="744981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A2EF822-8FC9-4CD7-BCB0-E889D609A701}"/>
                </a:ext>
              </a:extLst>
            </p:cNvPr>
            <p:cNvSpPr/>
            <p:nvPr/>
          </p:nvSpPr>
          <p:spPr>
            <a:xfrm rot="10800000">
              <a:off x="788689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349A9CE-F7DC-404C-BE17-65F223F08625}"/>
                </a:ext>
              </a:extLst>
            </p:cNvPr>
            <p:cNvSpPr/>
            <p:nvPr/>
          </p:nvSpPr>
          <p:spPr>
            <a:xfrm>
              <a:off x="832474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5A6BDC0-A3C3-48C7-BB7A-4979DF872A9C}"/>
                </a:ext>
              </a:extLst>
            </p:cNvPr>
            <p:cNvSpPr/>
            <p:nvPr/>
          </p:nvSpPr>
          <p:spPr>
            <a:xfrm rot="10800000">
              <a:off x="526007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DCE45F1-C589-4830-8F80-E60D6BFAE9F8}"/>
                </a:ext>
              </a:extLst>
            </p:cNvPr>
            <p:cNvSpPr/>
            <p:nvPr/>
          </p:nvSpPr>
          <p:spPr>
            <a:xfrm rot="10800000">
              <a:off x="4822964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79CA50C-AC14-44B3-8681-5EFBE69FBDC5}"/>
                </a:ext>
              </a:extLst>
            </p:cNvPr>
            <p:cNvSpPr/>
            <p:nvPr/>
          </p:nvSpPr>
          <p:spPr>
            <a:xfrm>
              <a:off x="5697917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35CD81-C8BA-43F9-8F38-4249FC154783}"/>
                </a:ext>
              </a:extLst>
            </p:cNvPr>
            <p:cNvSpPr/>
            <p:nvPr/>
          </p:nvSpPr>
          <p:spPr>
            <a:xfrm rot="10800000">
              <a:off x="613500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C7AE7DE-22E7-42E7-AEAC-9149334AB743}"/>
                </a:ext>
              </a:extLst>
            </p:cNvPr>
            <p:cNvSpPr/>
            <p:nvPr/>
          </p:nvSpPr>
          <p:spPr>
            <a:xfrm>
              <a:off x="6572846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B4CC84B-DAB1-4136-9862-57B528FB1A5D}"/>
                </a:ext>
              </a:extLst>
            </p:cNvPr>
            <p:cNvSpPr/>
            <p:nvPr/>
          </p:nvSpPr>
          <p:spPr>
            <a:xfrm rot="10800000">
              <a:off x="701239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BA6C35A-F1FE-46BC-B6A2-D71AF8839AAA}"/>
                </a:ext>
              </a:extLst>
            </p:cNvPr>
            <p:cNvSpPr/>
            <p:nvPr/>
          </p:nvSpPr>
          <p:spPr>
            <a:xfrm>
              <a:off x="745023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8061F67-D48B-49C2-9748-2DC450A61BBD}"/>
                </a:ext>
              </a:extLst>
            </p:cNvPr>
            <p:cNvSpPr/>
            <p:nvPr/>
          </p:nvSpPr>
          <p:spPr>
            <a:xfrm rot="10800000">
              <a:off x="788732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F99D1A-9EAC-4AD6-AD7C-8244988FB556}"/>
                </a:ext>
              </a:extLst>
            </p:cNvPr>
            <p:cNvSpPr/>
            <p:nvPr/>
          </p:nvSpPr>
          <p:spPr>
            <a:xfrm>
              <a:off x="832516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794D138-7D99-4022-8CD9-23D611A19A8B}"/>
                </a:ext>
              </a:extLst>
            </p:cNvPr>
            <p:cNvSpPr/>
            <p:nvPr/>
          </p:nvSpPr>
          <p:spPr>
            <a:xfrm rot="10800000">
              <a:off x="526119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A7BE220-CEAC-4B2D-92F9-2037B83F9511}"/>
                </a:ext>
              </a:extLst>
            </p:cNvPr>
            <p:cNvSpPr/>
            <p:nvPr/>
          </p:nvSpPr>
          <p:spPr>
            <a:xfrm rot="10800000">
              <a:off x="48240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F78122-B3D0-4353-982C-CC93B55551BB}"/>
                </a:ext>
              </a:extLst>
            </p:cNvPr>
            <p:cNvSpPr/>
            <p:nvPr/>
          </p:nvSpPr>
          <p:spPr>
            <a:xfrm>
              <a:off x="569903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6F0DC78-072C-4ADF-81A4-01F1FB2D7F79}"/>
                </a:ext>
              </a:extLst>
            </p:cNvPr>
            <p:cNvSpPr/>
            <p:nvPr/>
          </p:nvSpPr>
          <p:spPr>
            <a:xfrm rot="10800000">
              <a:off x="613612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5E8496F-6954-4C9C-BEFD-CB29FC025727}"/>
                </a:ext>
              </a:extLst>
            </p:cNvPr>
            <p:cNvSpPr/>
            <p:nvPr/>
          </p:nvSpPr>
          <p:spPr>
            <a:xfrm>
              <a:off x="657396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C453EEE-E88A-4FE6-AF69-5B21AC555280}"/>
                </a:ext>
              </a:extLst>
            </p:cNvPr>
            <p:cNvSpPr/>
            <p:nvPr/>
          </p:nvSpPr>
          <p:spPr>
            <a:xfrm rot="10800000">
              <a:off x="7013512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947088-0E45-465C-A1E0-3E76DCE2D37B}"/>
                </a:ext>
              </a:extLst>
            </p:cNvPr>
            <p:cNvSpPr/>
            <p:nvPr/>
          </p:nvSpPr>
          <p:spPr>
            <a:xfrm>
              <a:off x="745135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BBC36AF-4A20-4E58-8E36-B7E74C9174FB}"/>
                </a:ext>
              </a:extLst>
            </p:cNvPr>
            <p:cNvSpPr/>
            <p:nvPr/>
          </p:nvSpPr>
          <p:spPr>
            <a:xfrm rot="10800000">
              <a:off x="7888441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DFBDDB6-2098-47E7-AA9F-538C36AEF13C}"/>
                </a:ext>
              </a:extLst>
            </p:cNvPr>
            <p:cNvSpPr/>
            <p:nvPr/>
          </p:nvSpPr>
          <p:spPr>
            <a:xfrm>
              <a:off x="83262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D843C7A-E509-4FB1-8E29-5D2935A06D4E}"/>
                </a:ext>
              </a:extLst>
            </p:cNvPr>
            <p:cNvSpPr/>
            <p:nvPr/>
          </p:nvSpPr>
          <p:spPr>
            <a:xfrm rot="10800000">
              <a:off x="5259782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EB7DC0-ACD2-44E9-804E-FC36C9827050}"/>
                </a:ext>
              </a:extLst>
            </p:cNvPr>
            <p:cNvSpPr/>
            <p:nvPr/>
          </p:nvSpPr>
          <p:spPr>
            <a:xfrm rot="10800000">
              <a:off x="48226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2209E06-85B8-44EE-9C58-B8861EC65332}"/>
                </a:ext>
              </a:extLst>
            </p:cNvPr>
            <p:cNvSpPr/>
            <p:nvPr/>
          </p:nvSpPr>
          <p:spPr>
            <a:xfrm>
              <a:off x="569762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5F8AAC-13A1-4EFF-BE87-BEA77B5640A9}"/>
                </a:ext>
              </a:extLst>
            </p:cNvPr>
            <p:cNvSpPr/>
            <p:nvPr/>
          </p:nvSpPr>
          <p:spPr>
            <a:xfrm rot="10800000">
              <a:off x="6134711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C3193FA-724E-4302-A530-8F40D63167A2}"/>
                </a:ext>
              </a:extLst>
            </p:cNvPr>
            <p:cNvSpPr/>
            <p:nvPr/>
          </p:nvSpPr>
          <p:spPr>
            <a:xfrm>
              <a:off x="657255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AF57F7A-0152-445E-B17B-F4F5A3C7458E}"/>
                </a:ext>
              </a:extLst>
            </p:cNvPr>
            <p:cNvSpPr/>
            <p:nvPr/>
          </p:nvSpPr>
          <p:spPr>
            <a:xfrm rot="10800000">
              <a:off x="701210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F4AC552-0AFD-4404-AC0D-B041E3968762}"/>
                </a:ext>
              </a:extLst>
            </p:cNvPr>
            <p:cNvSpPr/>
            <p:nvPr/>
          </p:nvSpPr>
          <p:spPr>
            <a:xfrm>
              <a:off x="7449942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D3F919E-C49C-405C-B783-B245C54C6208}"/>
                </a:ext>
              </a:extLst>
            </p:cNvPr>
            <p:cNvSpPr/>
            <p:nvPr/>
          </p:nvSpPr>
          <p:spPr>
            <a:xfrm rot="10800000">
              <a:off x="788703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D99F237-5F58-4B9F-9E82-42B91572F645}"/>
                </a:ext>
              </a:extLst>
            </p:cNvPr>
            <p:cNvSpPr/>
            <p:nvPr/>
          </p:nvSpPr>
          <p:spPr>
            <a:xfrm>
              <a:off x="83248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1498695-921A-4F39-BA19-8FA1993883D2}"/>
                </a:ext>
              </a:extLst>
            </p:cNvPr>
            <p:cNvSpPr/>
            <p:nvPr/>
          </p:nvSpPr>
          <p:spPr>
            <a:xfrm rot="10800000">
              <a:off x="5260900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A64AD27-EB88-4844-B796-0D6EC9D44478}"/>
                </a:ext>
              </a:extLst>
            </p:cNvPr>
            <p:cNvSpPr/>
            <p:nvPr/>
          </p:nvSpPr>
          <p:spPr>
            <a:xfrm rot="10800000">
              <a:off x="4823789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8C9BABA-0678-4492-AFEF-04C051055873}"/>
                </a:ext>
              </a:extLst>
            </p:cNvPr>
            <p:cNvSpPr/>
            <p:nvPr/>
          </p:nvSpPr>
          <p:spPr>
            <a:xfrm>
              <a:off x="5698742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2D09BA6-A7B9-4FAA-A0EF-EE41707EC00A}"/>
                </a:ext>
              </a:extLst>
            </p:cNvPr>
            <p:cNvSpPr/>
            <p:nvPr/>
          </p:nvSpPr>
          <p:spPr>
            <a:xfrm rot="10800000">
              <a:off x="6135829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FE424A1-70A7-42F7-A7BE-4E52A09699B2}"/>
                </a:ext>
              </a:extLst>
            </p:cNvPr>
            <p:cNvSpPr/>
            <p:nvPr/>
          </p:nvSpPr>
          <p:spPr>
            <a:xfrm>
              <a:off x="6573671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6AA474B-AA7A-41C4-8958-8F8387B77904}"/>
                </a:ext>
              </a:extLst>
            </p:cNvPr>
            <p:cNvSpPr/>
            <p:nvPr/>
          </p:nvSpPr>
          <p:spPr>
            <a:xfrm rot="10800000">
              <a:off x="701321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1C398FD-6CDA-4111-9C97-0FA3067B988E}"/>
                </a:ext>
              </a:extLst>
            </p:cNvPr>
            <p:cNvSpPr/>
            <p:nvPr/>
          </p:nvSpPr>
          <p:spPr>
            <a:xfrm>
              <a:off x="745106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A1DDC6-53E3-4F74-9E3A-93DCD4C23D94}"/>
                </a:ext>
              </a:extLst>
            </p:cNvPr>
            <p:cNvSpPr/>
            <p:nvPr/>
          </p:nvSpPr>
          <p:spPr>
            <a:xfrm rot="10800000">
              <a:off x="788814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5289E37-EDC7-4D45-B1DF-A8D1FB08E4CB}"/>
                </a:ext>
              </a:extLst>
            </p:cNvPr>
            <p:cNvSpPr/>
            <p:nvPr/>
          </p:nvSpPr>
          <p:spPr>
            <a:xfrm>
              <a:off x="832599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0EA62F9-1166-41B5-9702-FAAD548465DA}"/>
                </a:ext>
              </a:extLst>
            </p:cNvPr>
            <p:cNvSpPr/>
            <p:nvPr/>
          </p:nvSpPr>
          <p:spPr>
            <a:xfrm rot="10800000">
              <a:off x="4824213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B334DFD-7607-4022-94AC-2BDAA4E81B35}"/>
                </a:ext>
              </a:extLst>
            </p:cNvPr>
            <p:cNvSpPr/>
            <p:nvPr/>
          </p:nvSpPr>
          <p:spPr>
            <a:xfrm>
              <a:off x="5699166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732D9A6-73D6-410B-9C79-A6063E67038B}"/>
                </a:ext>
              </a:extLst>
            </p:cNvPr>
            <p:cNvSpPr/>
            <p:nvPr/>
          </p:nvSpPr>
          <p:spPr>
            <a:xfrm>
              <a:off x="6574095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A612727-E83C-46F4-80D3-F365768902B1}"/>
                </a:ext>
              </a:extLst>
            </p:cNvPr>
            <p:cNvSpPr/>
            <p:nvPr/>
          </p:nvSpPr>
          <p:spPr>
            <a:xfrm>
              <a:off x="745148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A95262A-4581-4BAF-8C77-D6E7C75EC19B}"/>
                </a:ext>
              </a:extLst>
            </p:cNvPr>
            <p:cNvSpPr/>
            <p:nvPr/>
          </p:nvSpPr>
          <p:spPr>
            <a:xfrm>
              <a:off x="832641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2" name="Group 94">
            <a:extLst>
              <a:ext uri="{FF2B5EF4-FFF2-40B4-BE49-F238E27FC236}">
                <a16:creationId xmlns:a16="http://schemas.microsoft.com/office/drawing/2014/main" id="{FE47BEDD-125D-4BF1-A1E2-A451498D1918}"/>
              </a:ext>
            </a:extLst>
          </p:cNvPr>
          <p:cNvGrpSpPr/>
          <p:nvPr/>
        </p:nvGrpSpPr>
        <p:grpSpPr>
          <a:xfrm>
            <a:off x="5362037" y="1540091"/>
            <a:ext cx="1461742" cy="2059450"/>
            <a:chOff x="967946" y="2427984"/>
            <a:chExt cx="1814114" cy="2555908"/>
          </a:xfrm>
          <a:solidFill>
            <a:srgbClr val="CC0000"/>
          </a:solidFill>
        </p:grpSpPr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5DA63AFA-3D0A-490A-BEE5-AD141A4689A7}"/>
                </a:ext>
              </a:extLst>
            </p:cNvPr>
            <p:cNvSpPr/>
            <p:nvPr/>
          </p:nvSpPr>
          <p:spPr>
            <a:xfrm>
              <a:off x="967946" y="3908854"/>
              <a:ext cx="1075038" cy="1075038"/>
            </a:xfrm>
            <a:prstGeom prst="cube">
              <a:avLst>
                <a:gd name="adj" fmla="val 3189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36ADCD92-A7F2-432D-915C-7F449EB638A3}"/>
                </a:ext>
              </a:extLst>
            </p:cNvPr>
            <p:cNvSpPr/>
            <p:nvPr/>
          </p:nvSpPr>
          <p:spPr>
            <a:xfrm>
              <a:off x="1707022" y="3908854"/>
              <a:ext cx="1075038" cy="1075038"/>
            </a:xfrm>
            <a:prstGeom prst="cube">
              <a:avLst>
                <a:gd name="adj" fmla="val 3189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36512A91-5A38-4A74-84D9-81ACB2AC0061}"/>
                </a:ext>
              </a:extLst>
            </p:cNvPr>
            <p:cNvSpPr/>
            <p:nvPr/>
          </p:nvSpPr>
          <p:spPr>
            <a:xfrm>
              <a:off x="967946" y="3172344"/>
              <a:ext cx="1075038" cy="1075038"/>
            </a:xfrm>
            <a:prstGeom prst="cube">
              <a:avLst>
                <a:gd name="adj" fmla="val 3189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872F2973-D380-464B-AA5F-86C2AF6D21E7}"/>
                </a:ext>
              </a:extLst>
            </p:cNvPr>
            <p:cNvSpPr/>
            <p:nvPr/>
          </p:nvSpPr>
          <p:spPr>
            <a:xfrm>
              <a:off x="967946" y="2427984"/>
              <a:ext cx="1075038" cy="1075038"/>
            </a:xfrm>
            <a:prstGeom prst="cube">
              <a:avLst>
                <a:gd name="adj" fmla="val 3189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77BAC3D-BA60-4B73-81C9-A947FF026C03}"/>
              </a:ext>
            </a:extLst>
          </p:cNvPr>
          <p:cNvCxnSpPr/>
          <p:nvPr/>
        </p:nvCxnSpPr>
        <p:spPr>
          <a:xfrm>
            <a:off x="8304397" y="2271390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B9B4959-E21C-4CF3-AE28-9B5425151AF1}"/>
              </a:ext>
            </a:extLst>
          </p:cNvPr>
          <p:cNvCxnSpPr/>
          <p:nvPr/>
        </p:nvCxnSpPr>
        <p:spPr>
          <a:xfrm flipH="1">
            <a:off x="8335050" y="3536160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D66F87-5812-4310-BDAD-A6883152E022}"/>
              </a:ext>
            </a:extLst>
          </p:cNvPr>
          <p:cNvCxnSpPr/>
          <p:nvPr/>
        </p:nvCxnSpPr>
        <p:spPr>
          <a:xfrm flipV="1">
            <a:off x="7877916" y="2535900"/>
            <a:ext cx="0" cy="1504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684FEF-C62E-47AE-A2A5-275B9C251174}"/>
              </a:ext>
            </a:extLst>
          </p:cNvPr>
          <p:cNvCxnSpPr/>
          <p:nvPr/>
        </p:nvCxnSpPr>
        <p:spPr>
          <a:xfrm flipV="1">
            <a:off x="8325354" y="2797896"/>
            <a:ext cx="0" cy="1504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1D419A-88DF-464A-9002-E3F2887EBA0B}"/>
              </a:ext>
            </a:extLst>
          </p:cNvPr>
          <p:cNvCxnSpPr/>
          <p:nvPr/>
        </p:nvCxnSpPr>
        <p:spPr>
          <a:xfrm flipV="1">
            <a:off x="8761098" y="4031144"/>
            <a:ext cx="0" cy="5377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68F9FF-465E-42C5-A9FA-9B54EC339B93}"/>
              </a:ext>
            </a:extLst>
          </p:cNvPr>
          <p:cNvCxnSpPr/>
          <p:nvPr/>
        </p:nvCxnSpPr>
        <p:spPr>
          <a:xfrm flipV="1">
            <a:off x="9200376" y="3787535"/>
            <a:ext cx="6983" cy="5340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5B61DEB-789A-4764-AFE1-9499DA094774}"/>
              </a:ext>
            </a:extLst>
          </p:cNvPr>
          <p:cNvCxnSpPr/>
          <p:nvPr/>
        </p:nvCxnSpPr>
        <p:spPr>
          <a:xfrm>
            <a:off x="7869185" y="2524273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9286C87-8C23-4790-951B-6F3248CCA008}"/>
              </a:ext>
            </a:extLst>
          </p:cNvPr>
          <p:cNvCxnSpPr/>
          <p:nvPr/>
        </p:nvCxnSpPr>
        <p:spPr>
          <a:xfrm>
            <a:off x="7869077" y="3035740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0EBD0D-3AA6-46D2-947D-706A572157EA}"/>
              </a:ext>
            </a:extLst>
          </p:cNvPr>
          <p:cNvCxnSpPr/>
          <p:nvPr/>
        </p:nvCxnSpPr>
        <p:spPr>
          <a:xfrm>
            <a:off x="8753331" y="3539833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6675ED7-0A9E-476B-B376-C8730B0B791B}"/>
              </a:ext>
            </a:extLst>
          </p:cNvPr>
          <p:cNvCxnSpPr/>
          <p:nvPr/>
        </p:nvCxnSpPr>
        <p:spPr>
          <a:xfrm>
            <a:off x="7879123" y="3541506"/>
            <a:ext cx="893558" cy="5158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3D2EA35-68FE-4138-9E89-ADBA6024D38B}"/>
              </a:ext>
            </a:extLst>
          </p:cNvPr>
          <p:cNvCxnSpPr/>
          <p:nvPr/>
        </p:nvCxnSpPr>
        <p:spPr>
          <a:xfrm>
            <a:off x="7880797" y="4050622"/>
            <a:ext cx="893558" cy="5158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FCBD808-FE33-484D-BE6C-058AE3517DAE}"/>
              </a:ext>
            </a:extLst>
          </p:cNvPr>
          <p:cNvCxnSpPr/>
          <p:nvPr/>
        </p:nvCxnSpPr>
        <p:spPr>
          <a:xfrm flipV="1">
            <a:off x="8759106" y="2518219"/>
            <a:ext cx="0" cy="1029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8C734CC-513A-446A-8590-B131943806D1}"/>
              </a:ext>
            </a:extLst>
          </p:cNvPr>
          <p:cNvCxnSpPr/>
          <p:nvPr/>
        </p:nvCxnSpPr>
        <p:spPr>
          <a:xfrm flipH="1">
            <a:off x="7884657" y="2271958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4C18FDB-6AB7-43CC-9BEB-2DB90AF9DF33}"/>
              </a:ext>
            </a:extLst>
          </p:cNvPr>
          <p:cNvCxnSpPr/>
          <p:nvPr/>
        </p:nvCxnSpPr>
        <p:spPr>
          <a:xfrm flipH="1">
            <a:off x="8306580" y="2538024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03F12B6-7DE6-4019-AF46-E5C37788FF6A}"/>
              </a:ext>
            </a:extLst>
          </p:cNvPr>
          <p:cNvCxnSpPr/>
          <p:nvPr/>
        </p:nvCxnSpPr>
        <p:spPr>
          <a:xfrm flipH="1">
            <a:off x="8316628" y="3040442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3FCF7EF-D27F-4809-8554-1994850FC3DB}"/>
              </a:ext>
            </a:extLst>
          </p:cNvPr>
          <p:cNvCxnSpPr/>
          <p:nvPr/>
        </p:nvCxnSpPr>
        <p:spPr>
          <a:xfrm flipH="1">
            <a:off x="8753731" y="3799091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B1D7B7F-7D60-4C77-ADB0-0996ABC045A6}"/>
              </a:ext>
            </a:extLst>
          </p:cNvPr>
          <p:cNvCxnSpPr/>
          <p:nvPr/>
        </p:nvCxnSpPr>
        <p:spPr>
          <a:xfrm flipH="1">
            <a:off x="8761430" y="4306426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F1FE993-88FB-4B5F-8C15-636DCF5075CC}"/>
              </a:ext>
            </a:extLst>
          </p:cNvPr>
          <p:cNvCxnSpPr/>
          <p:nvPr/>
        </p:nvCxnSpPr>
        <p:spPr>
          <a:xfrm>
            <a:off x="5786650" y="3857017"/>
            <a:ext cx="455532" cy="2630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BF1314E-E4AF-4B4F-A05C-50558A29FC7B}"/>
              </a:ext>
            </a:extLst>
          </p:cNvPr>
          <p:cNvCxnSpPr/>
          <p:nvPr/>
        </p:nvCxnSpPr>
        <p:spPr>
          <a:xfrm flipH="1">
            <a:off x="5817303" y="5121787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BB18842-1E46-4244-B036-6002F7D4281E}"/>
              </a:ext>
            </a:extLst>
          </p:cNvPr>
          <p:cNvCxnSpPr/>
          <p:nvPr/>
        </p:nvCxnSpPr>
        <p:spPr>
          <a:xfrm flipV="1">
            <a:off x="5360169" y="4116443"/>
            <a:ext cx="0" cy="1529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7240E6-B2FE-4DF3-80CE-DFE3C06665AE}"/>
              </a:ext>
            </a:extLst>
          </p:cNvPr>
          <p:cNvCxnSpPr/>
          <p:nvPr/>
        </p:nvCxnSpPr>
        <p:spPr>
          <a:xfrm flipV="1">
            <a:off x="5807607" y="4383523"/>
            <a:ext cx="0" cy="1504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0F48FC1-5568-4639-9BF1-32E545B961A7}"/>
              </a:ext>
            </a:extLst>
          </p:cNvPr>
          <p:cNvCxnSpPr/>
          <p:nvPr/>
        </p:nvCxnSpPr>
        <p:spPr>
          <a:xfrm flipV="1">
            <a:off x="6243351" y="5616771"/>
            <a:ext cx="0" cy="5377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FA03C7E-C30B-4647-91F1-92CB0341894E}"/>
              </a:ext>
            </a:extLst>
          </p:cNvPr>
          <p:cNvCxnSpPr/>
          <p:nvPr/>
        </p:nvCxnSpPr>
        <p:spPr>
          <a:xfrm flipV="1">
            <a:off x="6675979" y="5373162"/>
            <a:ext cx="6983" cy="534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A6ACDC4-1D12-4662-98DD-1DFA1B9BBF67}"/>
              </a:ext>
            </a:extLst>
          </p:cNvPr>
          <p:cNvCxnSpPr/>
          <p:nvPr/>
        </p:nvCxnSpPr>
        <p:spPr>
          <a:xfrm>
            <a:off x="5351438" y="4109900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6E17CE-2C2C-4216-BC54-F0BC895A8B64}"/>
              </a:ext>
            </a:extLst>
          </p:cNvPr>
          <p:cNvCxnSpPr/>
          <p:nvPr/>
        </p:nvCxnSpPr>
        <p:spPr>
          <a:xfrm>
            <a:off x="5351330" y="4621367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E2B4A75-0519-46B9-AC8D-51BFFD2DACD1}"/>
              </a:ext>
            </a:extLst>
          </p:cNvPr>
          <p:cNvCxnSpPr/>
          <p:nvPr/>
        </p:nvCxnSpPr>
        <p:spPr>
          <a:xfrm>
            <a:off x="6235585" y="5128786"/>
            <a:ext cx="455485" cy="262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2DC46F8-E46C-4CEB-B533-5C60B17954EB}"/>
              </a:ext>
            </a:extLst>
          </p:cNvPr>
          <p:cNvCxnSpPr/>
          <p:nvPr/>
        </p:nvCxnSpPr>
        <p:spPr>
          <a:xfrm>
            <a:off x="5361376" y="5127133"/>
            <a:ext cx="893558" cy="515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1FECDCE-7728-4C6D-A725-A01B04D5D55C}"/>
              </a:ext>
            </a:extLst>
          </p:cNvPr>
          <p:cNvCxnSpPr/>
          <p:nvPr/>
        </p:nvCxnSpPr>
        <p:spPr>
          <a:xfrm>
            <a:off x="5354382" y="5631245"/>
            <a:ext cx="902226" cy="520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09CAA2-2CC5-4B2A-B130-984D0A439547}"/>
              </a:ext>
            </a:extLst>
          </p:cNvPr>
          <p:cNvCxnSpPr/>
          <p:nvPr/>
        </p:nvCxnSpPr>
        <p:spPr>
          <a:xfrm flipV="1">
            <a:off x="6238034" y="4103846"/>
            <a:ext cx="0" cy="1029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DA1A7A0-F3F7-4C87-A252-50B46AAC77FD}"/>
              </a:ext>
            </a:extLst>
          </p:cNvPr>
          <p:cNvCxnSpPr/>
          <p:nvPr/>
        </p:nvCxnSpPr>
        <p:spPr>
          <a:xfrm flipH="1">
            <a:off x="5366910" y="3857585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E307FCF-0E55-4CC5-889E-3F1B280A5E04}"/>
              </a:ext>
            </a:extLst>
          </p:cNvPr>
          <p:cNvCxnSpPr/>
          <p:nvPr/>
        </p:nvCxnSpPr>
        <p:spPr>
          <a:xfrm flipH="1">
            <a:off x="5788833" y="4123651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CC0ACD2-00F3-4271-8800-0AAAF1351A63}"/>
              </a:ext>
            </a:extLst>
          </p:cNvPr>
          <p:cNvCxnSpPr/>
          <p:nvPr/>
        </p:nvCxnSpPr>
        <p:spPr>
          <a:xfrm flipH="1">
            <a:off x="5798881" y="4629394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D1A78A3-65C9-48A7-87DF-1B790F50DEB7}"/>
              </a:ext>
            </a:extLst>
          </p:cNvPr>
          <p:cNvCxnSpPr/>
          <p:nvPr/>
        </p:nvCxnSpPr>
        <p:spPr>
          <a:xfrm flipH="1">
            <a:off x="6235984" y="5384718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65D4B53-46F0-4917-AF92-947AAAEAFC65}"/>
              </a:ext>
            </a:extLst>
          </p:cNvPr>
          <p:cNvCxnSpPr/>
          <p:nvPr/>
        </p:nvCxnSpPr>
        <p:spPr>
          <a:xfrm flipH="1">
            <a:off x="6243683" y="5892053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5">
            <a:extLst>
              <a:ext uri="{FF2B5EF4-FFF2-40B4-BE49-F238E27FC236}">
                <a16:creationId xmlns:a16="http://schemas.microsoft.com/office/drawing/2014/main" id="{9AFB595D-4FB7-4663-A72C-CE1F6CCEBA47}"/>
              </a:ext>
            </a:extLst>
          </p:cNvPr>
          <p:cNvGrpSpPr/>
          <p:nvPr/>
        </p:nvGrpSpPr>
        <p:grpSpPr>
          <a:xfrm>
            <a:off x="9820793" y="2468328"/>
            <a:ext cx="1808329" cy="781717"/>
            <a:chOff x="493546" y="1422305"/>
            <a:chExt cx="5076864" cy="653241"/>
          </a:xfrm>
        </p:grpSpPr>
        <p:sp>
          <p:nvSpPr>
            <p:cNvPr id="122" name="Rounded Rectangle 220">
              <a:extLst>
                <a:ext uri="{FF2B5EF4-FFF2-40B4-BE49-F238E27FC236}">
                  <a16:creationId xmlns:a16="http://schemas.microsoft.com/office/drawing/2014/main" id="{DC9CC4F2-06F3-4DBB-9E87-BF87760DA144}"/>
                </a:ext>
              </a:extLst>
            </p:cNvPr>
            <p:cNvSpPr/>
            <p:nvPr/>
          </p:nvSpPr>
          <p:spPr>
            <a:xfrm>
              <a:off x="493546" y="1422305"/>
              <a:ext cx="5076864" cy="653241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37383B1-A824-4B75-9C80-1A219A7371D4}"/>
                </a:ext>
              </a:extLst>
            </p:cNvPr>
            <p:cNvSpPr txBox="1"/>
            <p:nvPr/>
          </p:nvSpPr>
          <p:spPr>
            <a:xfrm>
              <a:off x="625259" y="1478873"/>
              <a:ext cx="4813437" cy="54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solid is 3 units high, so we will draw the sides.</a:t>
              </a:r>
            </a:p>
          </p:txBody>
        </p:sp>
      </p:grpSp>
      <p:grpSp>
        <p:nvGrpSpPr>
          <p:cNvPr id="124" name="Group 15">
            <a:extLst>
              <a:ext uri="{FF2B5EF4-FFF2-40B4-BE49-F238E27FC236}">
                <a16:creationId xmlns:a16="http://schemas.microsoft.com/office/drawing/2014/main" id="{821B884A-F0D4-4ABF-AFE5-A6B8100BE3A2}"/>
              </a:ext>
            </a:extLst>
          </p:cNvPr>
          <p:cNvGrpSpPr/>
          <p:nvPr/>
        </p:nvGrpSpPr>
        <p:grpSpPr>
          <a:xfrm>
            <a:off x="9820793" y="3340449"/>
            <a:ext cx="1808329" cy="617441"/>
            <a:chOff x="493546" y="1422305"/>
            <a:chExt cx="5076864" cy="515964"/>
          </a:xfrm>
        </p:grpSpPr>
        <p:sp>
          <p:nvSpPr>
            <p:cNvPr id="125" name="Rounded Rectangle 223">
              <a:extLst>
                <a:ext uri="{FF2B5EF4-FFF2-40B4-BE49-F238E27FC236}">
                  <a16:creationId xmlns:a16="http://schemas.microsoft.com/office/drawing/2014/main" id="{86C2FB0B-D8B9-44BA-8A71-9C25F579D8C2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62A3FA5-A12D-4767-AA6F-8DCA54868EF5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27" name="Group 15">
            <a:extLst>
              <a:ext uri="{FF2B5EF4-FFF2-40B4-BE49-F238E27FC236}">
                <a16:creationId xmlns:a16="http://schemas.microsoft.com/office/drawing/2014/main" id="{445B0C91-C645-459B-85C5-9371E4E11C73}"/>
              </a:ext>
            </a:extLst>
          </p:cNvPr>
          <p:cNvGrpSpPr/>
          <p:nvPr/>
        </p:nvGrpSpPr>
        <p:grpSpPr>
          <a:xfrm>
            <a:off x="9820793" y="4048294"/>
            <a:ext cx="1808329" cy="617441"/>
            <a:chOff x="493546" y="1422305"/>
            <a:chExt cx="5076864" cy="515964"/>
          </a:xfrm>
        </p:grpSpPr>
        <p:sp>
          <p:nvSpPr>
            <p:cNvPr id="128" name="Rounded Rectangle 226">
              <a:extLst>
                <a:ext uri="{FF2B5EF4-FFF2-40B4-BE49-F238E27FC236}">
                  <a16:creationId xmlns:a16="http://schemas.microsoft.com/office/drawing/2014/main" id="{961F5907-E6B9-4341-9180-9E3EDA68C2CA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514884E-A090-464B-9398-FAE9CA96BA2B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Then draw these vertical lines.</a:t>
              </a:r>
            </a:p>
          </p:txBody>
        </p:sp>
      </p:grpSp>
      <p:grpSp>
        <p:nvGrpSpPr>
          <p:cNvPr id="130" name="Group 15">
            <a:extLst>
              <a:ext uri="{FF2B5EF4-FFF2-40B4-BE49-F238E27FC236}">
                <a16:creationId xmlns:a16="http://schemas.microsoft.com/office/drawing/2014/main" id="{0B273EA0-2F88-4E87-B5D2-848B4829D90A}"/>
              </a:ext>
            </a:extLst>
          </p:cNvPr>
          <p:cNvGrpSpPr/>
          <p:nvPr/>
        </p:nvGrpSpPr>
        <p:grpSpPr>
          <a:xfrm>
            <a:off x="9820793" y="4756139"/>
            <a:ext cx="1808329" cy="617441"/>
            <a:chOff x="493546" y="1422305"/>
            <a:chExt cx="5076864" cy="515964"/>
          </a:xfrm>
        </p:grpSpPr>
        <p:sp>
          <p:nvSpPr>
            <p:cNvPr id="131" name="Rounded Rectangle 229">
              <a:extLst>
                <a:ext uri="{FF2B5EF4-FFF2-40B4-BE49-F238E27FC236}">
                  <a16:creationId xmlns:a16="http://schemas.microsoft.com/office/drawing/2014/main" id="{BE7B74C5-610E-4B29-A863-904A7834D90C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2330C8D-35EA-40EE-8FBD-39B2E3A375B2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33" name="Group 15">
            <a:extLst>
              <a:ext uri="{FF2B5EF4-FFF2-40B4-BE49-F238E27FC236}">
                <a16:creationId xmlns:a16="http://schemas.microsoft.com/office/drawing/2014/main" id="{7E43DEA5-834F-433D-99EA-71C79ED0DE96}"/>
              </a:ext>
            </a:extLst>
          </p:cNvPr>
          <p:cNvGrpSpPr/>
          <p:nvPr/>
        </p:nvGrpSpPr>
        <p:grpSpPr>
          <a:xfrm>
            <a:off x="9820793" y="5463986"/>
            <a:ext cx="1808329" cy="617441"/>
            <a:chOff x="493546" y="1422305"/>
            <a:chExt cx="5076864" cy="515964"/>
          </a:xfrm>
        </p:grpSpPr>
        <p:sp>
          <p:nvSpPr>
            <p:cNvPr id="134" name="Rounded Rectangle 232">
              <a:extLst>
                <a:ext uri="{FF2B5EF4-FFF2-40B4-BE49-F238E27FC236}">
                  <a16:creationId xmlns:a16="http://schemas.microsoft.com/office/drawing/2014/main" id="{11DD73D3-C14F-46DC-849D-09541146C7A2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BC1B31F-AAA7-4AE2-AD11-3D62C88D3950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we can draw the final lines.</a:t>
              </a:r>
            </a:p>
          </p:txBody>
        </p:sp>
      </p:grpSp>
      <p:grpSp>
        <p:nvGrpSpPr>
          <p:cNvPr id="136" name="Group 15">
            <a:extLst>
              <a:ext uri="{FF2B5EF4-FFF2-40B4-BE49-F238E27FC236}">
                <a16:creationId xmlns:a16="http://schemas.microsoft.com/office/drawing/2014/main" id="{A83D35D1-FAAB-4A82-ABEE-59308B8B97E0}"/>
              </a:ext>
            </a:extLst>
          </p:cNvPr>
          <p:cNvGrpSpPr/>
          <p:nvPr/>
        </p:nvGrpSpPr>
        <p:grpSpPr>
          <a:xfrm>
            <a:off x="9820793" y="1760483"/>
            <a:ext cx="1808329" cy="617441"/>
            <a:chOff x="493546" y="1422305"/>
            <a:chExt cx="5076864" cy="515964"/>
          </a:xfrm>
        </p:grpSpPr>
        <p:sp>
          <p:nvSpPr>
            <p:cNvPr id="137" name="Rounded Rectangle 151">
              <a:extLst>
                <a:ext uri="{FF2B5EF4-FFF2-40B4-BE49-F238E27FC236}">
                  <a16:creationId xmlns:a16="http://schemas.microsoft.com/office/drawing/2014/main" id="{5FD58388-5190-4DE7-B64B-00D4B85EF3BD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4B74C76-0F5F-4F01-962E-52D40AF69761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Start by drawing</a:t>
              </a:r>
            </a:p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top.</a:t>
              </a:r>
            </a:p>
          </p:txBody>
        </p:sp>
      </p:grpSp>
      <p:grpSp>
        <p:nvGrpSpPr>
          <p:cNvPr id="139" name="Group 15">
            <a:extLst>
              <a:ext uri="{FF2B5EF4-FFF2-40B4-BE49-F238E27FC236}">
                <a16:creationId xmlns:a16="http://schemas.microsoft.com/office/drawing/2014/main" id="{A7457005-F126-4A1C-A518-C26206D0EF9A}"/>
              </a:ext>
            </a:extLst>
          </p:cNvPr>
          <p:cNvGrpSpPr/>
          <p:nvPr/>
        </p:nvGrpSpPr>
        <p:grpSpPr>
          <a:xfrm>
            <a:off x="3177597" y="1578509"/>
            <a:ext cx="1672491" cy="1392484"/>
            <a:chOff x="621264" y="1431544"/>
            <a:chExt cx="3420523" cy="912700"/>
          </a:xfrm>
        </p:grpSpPr>
        <p:sp>
          <p:nvSpPr>
            <p:cNvPr id="140" name="Rounded Rectangle 195">
              <a:extLst>
                <a:ext uri="{FF2B5EF4-FFF2-40B4-BE49-F238E27FC236}">
                  <a16:creationId xmlns:a16="http://schemas.microsoft.com/office/drawing/2014/main" id="{5BED18EB-4A3C-481F-B7E9-5148F28D123A}"/>
                </a:ext>
              </a:extLst>
            </p:cNvPr>
            <p:cNvSpPr/>
            <p:nvPr/>
          </p:nvSpPr>
          <p:spPr>
            <a:xfrm>
              <a:off x="621264" y="1431544"/>
              <a:ext cx="3420523" cy="912700"/>
            </a:xfrm>
            <a:prstGeom prst="roundRect">
              <a:avLst>
                <a:gd name="adj" fmla="val 19596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CAC6396-C9A7-4C12-9969-B90FE9532B43}"/>
                </a:ext>
              </a:extLst>
            </p:cNvPr>
            <p:cNvSpPr txBox="1"/>
            <p:nvPr/>
          </p:nvSpPr>
          <p:spPr>
            <a:xfrm>
              <a:off x="752658" y="1472396"/>
              <a:ext cx="3157737" cy="86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Example 4: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Draw this 3D solid on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isometric paper.</a:t>
              </a:r>
            </a:p>
          </p:txBody>
        </p:sp>
      </p:grpSp>
      <p:grpSp>
        <p:nvGrpSpPr>
          <p:cNvPr id="142" name="Group 15">
            <a:extLst>
              <a:ext uri="{FF2B5EF4-FFF2-40B4-BE49-F238E27FC236}">
                <a16:creationId xmlns:a16="http://schemas.microsoft.com/office/drawing/2014/main" id="{556C5BEF-1CB8-4271-B297-4DFDD7C6EE19}"/>
              </a:ext>
            </a:extLst>
          </p:cNvPr>
          <p:cNvGrpSpPr/>
          <p:nvPr/>
        </p:nvGrpSpPr>
        <p:grpSpPr>
          <a:xfrm>
            <a:off x="3192253" y="3887854"/>
            <a:ext cx="1562184" cy="1418038"/>
            <a:chOff x="621264" y="1409582"/>
            <a:chExt cx="4949146" cy="929449"/>
          </a:xfrm>
        </p:grpSpPr>
        <p:sp>
          <p:nvSpPr>
            <p:cNvPr id="143" name="Rounded Rectangle 207">
              <a:extLst>
                <a:ext uri="{FF2B5EF4-FFF2-40B4-BE49-F238E27FC236}">
                  <a16:creationId xmlns:a16="http://schemas.microsoft.com/office/drawing/2014/main" id="{F649A01A-021C-4CD3-8882-9CC02E3BABA8}"/>
                </a:ext>
              </a:extLst>
            </p:cNvPr>
            <p:cNvSpPr/>
            <p:nvPr/>
          </p:nvSpPr>
          <p:spPr>
            <a:xfrm>
              <a:off x="621264" y="1409582"/>
              <a:ext cx="4949146" cy="929449"/>
            </a:xfrm>
            <a:prstGeom prst="roundRect">
              <a:avLst>
                <a:gd name="adj" fmla="val 22152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11D9F2E-8384-43DB-A038-824E030979C0}"/>
                </a:ext>
              </a:extLst>
            </p:cNvPr>
            <p:cNvSpPr txBox="1"/>
            <p:nvPr/>
          </p:nvSpPr>
          <p:spPr>
            <a:xfrm>
              <a:off x="877221" y="1458808"/>
              <a:ext cx="4437233" cy="86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Note:  We have to draw the solid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like this.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5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7D8B-8270-45BD-9A08-29EAC166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</a:t>
            </a:r>
          </a:p>
        </p:txBody>
      </p:sp>
      <p:sp>
        <p:nvSpPr>
          <p:cNvPr id="4" name="Rounded Rectangle 42">
            <a:extLst>
              <a:ext uri="{FF2B5EF4-FFF2-40B4-BE49-F238E27FC236}">
                <a16:creationId xmlns:a16="http://schemas.microsoft.com/office/drawing/2014/main" id="{09F5A3F8-BEBA-454E-85EE-CD86E91059CE}"/>
              </a:ext>
            </a:extLst>
          </p:cNvPr>
          <p:cNvSpPr/>
          <p:nvPr/>
        </p:nvSpPr>
        <p:spPr>
          <a:xfrm>
            <a:off x="1645468" y="1540628"/>
            <a:ext cx="8689212" cy="5317372"/>
          </a:xfrm>
          <a:prstGeom prst="roundRect">
            <a:avLst>
              <a:gd name="adj" fmla="val 50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ADE462-5ED0-4B78-8DC5-2F3DB35E5AF0}"/>
              </a:ext>
            </a:extLst>
          </p:cNvPr>
          <p:cNvGrpSpPr/>
          <p:nvPr/>
        </p:nvGrpSpPr>
        <p:grpSpPr>
          <a:xfrm>
            <a:off x="3551230" y="4032575"/>
            <a:ext cx="1763668" cy="2272420"/>
            <a:chOff x="-2679085" y="3544609"/>
            <a:chExt cx="1763668" cy="2272420"/>
          </a:xfrm>
        </p:grpSpPr>
        <p:sp>
          <p:nvSpPr>
            <p:cNvPr id="6" name="Freeform 194">
              <a:extLst>
                <a:ext uri="{FF2B5EF4-FFF2-40B4-BE49-F238E27FC236}">
                  <a16:creationId xmlns:a16="http://schemas.microsoft.com/office/drawing/2014/main" id="{A166C0FD-CEC8-4AA9-9FEE-01381DD16DD0}"/>
                </a:ext>
              </a:extLst>
            </p:cNvPr>
            <p:cNvSpPr/>
            <p:nvPr/>
          </p:nvSpPr>
          <p:spPr>
            <a:xfrm>
              <a:off x="-2259858" y="3544609"/>
              <a:ext cx="1344441" cy="2272420"/>
            </a:xfrm>
            <a:custGeom>
              <a:avLst/>
              <a:gdLst>
                <a:gd name="connsiteX0" fmla="*/ 439093 w 1321806"/>
                <a:gd name="connsiteY0" fmla="*/ 0 h 2272420"/>
                <a:gd name="connsiteX1" fmla="*/ 9053 w 1321806"/>
                <a:gd name="connsiteY1" fmla="*/ 253497 h 2272420"/>
                <a:gd name="connsiteX2" fmla="*/ 0 w 1321806"/>
                <a:gd name="connsiteY2" fmla="*/ 1769952 h 2272420"/>
                <a:gd name="connsiteX3" fmla="*/ 887239 w 1321806"/>
                <a:gd name="connsiteY3" fmla="*/ 2272420 h 2272420"/>
                <a:gd name="connsiteX4" fmla="*/ 1321806 w 1321806"/>
                <a:gd name="connsiteY4" fmla="*/ 2027976 h 2272420"/>
                <a:gd name="connsiteX5" fmla="*/ 1321806 w 1321806"/>
                <a:gd name="connsiteY5" fmla="*/ 1511929 h 2272420"/>
                <a:gd name="connsiteX6" fmla="*/ 878186 w 1321806"/>
                <a:gd name="connsiteY6" fmla="*/ 1267485 h 2272420"/>
                <a:gd name="connsiteX7" fmla="*/ 882713 w 1321806"/>
                <a:gd name="connsiteY7" fmla="*/ 262550 h 2272420"/>
                <a:gd name="connsiteX8" fmla="*/ 439093 w 1321806"/>
                <a:gd name="connsiteY8" fmla="*/ 0 h 227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806" h="2272420">
                  <a:moveTo>
                    <a:pt x="439093" y="0"/>
                  </a:moveTo>
                  <a:lnTo>
                    <a:pt x="9053" y="253497"/>
                  </a:lnTo>
                  <a:cubicBezTo>
                    <a:pt x="6035" y="758982"/>
                    <a:pt x="3018" y="1264467"/>
                    <a:pt x="0" y="1769952"/>
                  </a:cubicBezTo>
                  <a:lnTo>
                    <a:pt x="887239" y="2272420"/>
                  </a:lnTo>
                  <a:lnTo>
                    <a:pt x="1321806" y="2027976"/>
                  </a:lnTo>
                  <a:lnTo>
                    <a:pt x="1321806" y="1511929"/>
                  </a:lnTo>
                  <a:lnTo>
                    <a:pt x="878186" y="1267485"/>
                  </a:lnTo>
                  <a:lnTo>
                    <a:pt x="882713" y="262550"/>
                  </a:lnTo>
                  <a:lnTo>
                    <a:pt x="43909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19FCB1-4BCA-4952-BC7D-9AF945DB0127}"/>
                </a:ext>
              </a:extLst>
            </p:cNvPr>
            <p:cNvGrpSpPr/>
            <p:nvPr/>
          </p:nvGrpSpPr>
          <p:grpSpPr>
            <a:xfrm>
              <a:off x="-2679085" y="4323363"/>
              <a:ext cx="860993" cy="978898"/>
              <a:chOff x="2619289" y="4048049"/>
              <a:chExt cx="860993" cy="978898"/>
            </a:xfrm>
          </p:grpSpPr>
          <p:sp>
            <p:nvSpPr>
              <p:cNvPr id="8" name="Parallelogram 7">
                <a:extLst>
                  <a:ext uri="{FF2B5EF4-FFF2-40B4-BE49-F238E27FC236}">
                    <a16:creationId xmlns:a16="http://schemas.microsoft.com/office/drawing/2014/main" id="{C9B2E372-B81B-4438-BEC3-E77E1455A55F}"/>
                  </a:ext>
                </a:extLst>
              </p:cNvPr>
              <p:cNvSpPr/>
              <p:nvPr/>
            </p:nvSpPr>
            <p:spPr>
              <a:xfrm rot="5400000">
                <a:off x="2475737" y="4438690"/>
                <a:ext cx="731809" cy="444705"/>
              </a:xfrm>
              <a:prstGeom prst="parallelogram">
                <a:avLst>
                  <a:gd name="adj" fmla="val 56745"/>
                </a:avLst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B3006FD8-E0F4-4C80-94F9-24714BD3E8E5}"/>
                  </a:ext>
                </a:extLst>
              </p:cNvPr>
              <p:cNvSpPr/>
              <p:nvPr/>
            </p:nvSpPr>
            <p:spPr>
              <a:xfrm>
                <a:off x="2622837" y="4048049"/>
                <a:ext cx="857445" cy="483913"/>
              </a:xfrm>
              <a:prstGeom prst="diamond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" name="Freeform 215">
            <a:extLst>
              <a:ext uri="{FF2B5EF4-FFF2-40B4-BE49-F238E27FC236}">
                <a16:creationId xmlns:a16="http://schemas.microsoft.com/office/drawing/2014/main" id="{BE7682FE-1052-448E-9590-45D4EF10F053}"/>
              </a:ext>
            </a:extLst>
          </p:cNvPr>
          <p:cNvSpPr/>
          <p:nvPr/>
        </p:nvSpPr>
        <p:spPr>
          <a:xfrm>
            <a:off x="3997986" y="4018214"/>
            <a:ext cx="869211" cy="518337"/>
          </a:xfrm>
          <a:custGeom>
            <a:avLst/>
            <a:gdLst>
              <a:gd name="connsiteX0" fmla="*/ 430618 w 869211"/>
              <a:gd name="connsiteY0" fmla="*/ 0 h 518337"/>
              <a:gd name="connsiteX1" fmla="*/ 0 w 869211"/>
              <a:gd name="connsiteY1" fmla="*/ 255181 h 518337"/>
              <a:gd name="connsiteX2" fmla="*/ 433276 w 869211"/>
              <a:gd name="connsiteY2" fmla="*/ 518337 h 518337"/>
              <a:gd name="connsiteX3" fmla="*/ 869211 w 869211"/>
              <a:gd name="connsiteY3" fmla="*/ 265814 h 518337"/>
              <a:gd name="connsiteX4" fmla="*/ 430618 w 869211"/>
              <a:gd name="connsiteY4" fmla="*/ 0 h 51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211" h="518337">
                <a:moveTo>
                  <a:pt x="430618" y="0"/>
                </a:moveTo>
                <a:lnTo>
                  <a:pt x="0" y="255181"/>
                </a:lnTo>
                <a:lnTo>
                  <a:pt x="433276" y="518337"/>
                </a:lnTo>
                <a:lnTo>
                  <a:pt x="869211" y="265814"/>
                </a:lnTo>
                <a:lnTo>
                  <a:pt x="43061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213">
            <a:extLst>
              <a:ext uri="{FF2B5EF4-FFF2-40B4-BE49-F238E27FC236}">
                <a16:creationId xmlns:a16="http://schemas.microsoft.com/office/drawing/2014/main" id="{454D9D9D-C5FD-42C2-B933-2C2375BF3B64}"/>
              </a:ext>
            </a:extLst>
          </p:cNvPr>
          <p:cNvGrpSpPr/>
          <p:nvPr/>
        </p:nvGrpSpPr>
        <p:grpSpPr>
          <a:xfrm>
            <a:off x="5959788" y="2177679"/>
            <a:ext cx="3557202" cy="3318631"/>
            <a:chOff x="4821422" y="1509398"/>
            <a:chExt cx="3557202" cy="331863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298785-21E0-4EAD-AFD9-DCD255FF522D}"/>
                </a:ext>
              </a:extLst>
            </p:cNvPr>
            <p:cNvSpPr/>
            <p:nvPr/>
          </p:nvSpPr>
          <p:spPr>
            <a:xfrm rot="10800000">
              <a:off x="5258533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AC6FDB5-3C7A-4EDE-92F5-AF2DFD7466BD}"/>
                </a:ext>
              </a:extLst>
            </p:cNvPr>
            <p:cNvSpPr/>
            <p:nvPr/>
          </p:nvSpPr>
          <p:spPr>
            <a:xfrm rot="10800000">
              <a:off x="48214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2421D7-1CC0-4A03-AE96-1B8BCBE8201E}"/>
                </a:ext>
              </a:extLst>
            </p:cNvPr>
            <p:cNvSpPr/>
            <p:nvPr/>
          </p:nvSpPr>
          <p:spPr>
            <a:xfrm rot="10800000">
              <a:off x="5258533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A78F22-7F34-4BCB-B06F-19759869F55F}"/>
                </a:ext>
              </a:extLst>
            </p:cNvPr>
            <p:cNvSpPr/>
            <p:nvPr/>
          </p:nvSpPr>
          <p:spPr>
            <a:xfrm>
              <a:off x="569637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C8E532-0DA9-40A8-83C2-398E8525DFCD}"/>
                </a:ext>
              </a:extLst>
            </p:cNvPr>
            <p:cNvSpPr/>
            <p:nvPr/>
          </p:nvSpPr>
          <p:spPr>
            <a:xfrm rot="10800000">
              <a:off x="6133462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267F77-1864-4740-B57B-2F5E297ABE04}"/>
                </a:ext>
              </a:extLst>
            </p:cNvPr>
            <p:cNvSpPr/>
            <p:nvPr/>
          </p:nvSpPr>
          <p:spPr>
            <a:xfrm rot="10800000">
              <a:off x="6133462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DE2ED5-05BB-4F83-92AE-8A5B73B51E27}"/>
                </a:ext>
              </a:extLst>
            </p:cNvPr>
            <p:cNvSpPr/>
            <p:nvPr/>
          </p:nvSpPr>
          <p:spPr>
            <a:xfrm>
              <a:off x="657130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8EC98F-E5CE-47F7-866F-F3F91701694D}"/>
                </a:ext>
              </a:extLst>
            </p:cNvPr>
            <p:cNvSpPr/>
            <p:nvPr/>
          </p:nvSpPr>
          <p:spPr>
            <a:xfrm rot="10800000">
              <a:off x="701085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20D6B1-D331-4845-85B8-EB27416FEAAB}"/>
                </a:ext>
              </a:extLst>
            </p:cNvPr>
            <p:cNvSpPr/>
            <p:nvPr/>
          </p:nvSpPr>
          <p:spPr>
            <a:xfrm rot="10800000">
              <a:off x="701085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313CE6-F984-4802-BD41-B4B4E36B67BA}"/>
                </a:ext>
              </a:extLst>
            </p:cNvPr>
            <p:cNvSpPr/>
            <p:nvPr/>
          </p:nvSpPr>
          <p:spPr>
            <a:xfrm>
              <a:off x="7448693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BF52DBC-6428-4543-AE04-9D69EDD07572}"/>
                </a:ext>
              </a:extLst>
            </p:cNvPr>
            <p:cNvSpPr/>
            <p:nvPr/>
          </p:nvSpPr>
          <p:spPr>
            <a:xfrm rot="10800000">
              <a:off x="788578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EBD517-C127-4FBF-BBA2-0F1C842F2C3E}"/>
                </a:ext>
              </a:extLst>
            </p:cNvPr>
            <p:cNvSpPr/>
            <p:nvPr/>
          </p:nvSpPr>
          <p:spPr>
            <a:xfrm rot="10800000">
              <a:off x="788578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617710-03C5-40B3-8E37-98B27C097A1B}"/>
                </a:ext>
              </a:extLst>
            </p:cNvPr>
            <p:cNvSpPr/>
            <p:nvPr/>
          </p:nvSpPr>
          <p:spPr>
            <a:xfrm>
              <a:off x="83236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E98195F-47EF-4C11-950B-EB33F011FA20}"/>
                </a:ext>
              </a:extLst>
            </p:cNvPr>
            <p:cNvSpPr/>
            <p:nvPr/>
          </p:nvSpPr>
          <p:spPr>
            <a:xfrm rot="10800000">
              <a:off x="5259651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0A35DF-8C88-4637-B20A-15D86DCD1F8C}"/>
                </a:ext>
              </a:extLst>
            </p:cNvPr>
            <p:cNvSpPr/>
            <p:nvPr/>
          </p:nvSpPr>
          <p:spPr>
            <a:xfrm rot="10800000">
              <a:off x="4822540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54D643-F2FD-4F95-B61E-E1941BE7B231}"/>
                </a:ext>
              </a:extLst>
            </p:cNvPr>
            <p:cNvSpPr/>
            <p:nvPr/>
          </p:nvSpPr>
          <p:spPr>
            <a:xfrm>
              <a:off x="5697493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F35F7E-834F-42BE-977B-CCBCD95E0F80}"/>
                </a:ext>
              </a:extLst>
            </p:cNvPr>
            <p:cNvSpPr/>
            <p:nvPr/>
          </p:nvSpPr>
          <p:spPr>
            <a:xfrm rot="10800000">
              <a:off x="6134580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E2C2E7-5EE8-45E2-83E2-FCF4DB39E3FA}"/>
                </a:ext>
              </a:extLst>
            </p:cNvPr>
            <p:cNvSpPr/>
            <p:nvPr/>
          </p:nvSpPr>
          <p:spPr>
            <a:xfrm>
              <a:off x="6572422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C47061-4F5A-4913-9B9F-E9332CCC921E}"/>
                </a:ext>
              </a:extLst>
            </p:cNvPr>
            <p:cNvSpPr/>
            <p:nvPr/>
          </p:nvSpPr>
          <p:spPr>
            <a:xfrm rot="10800000">
              <a:off x="701196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AB8E396-84D1-4401-A16C-0525DD5686CF}"/>
                </a:ext>
              </a:extLst>
            </p:cNvPr>
            <p:cNvSpPr/>
            <p:nvPr/>
          </p:nvSpPr>
          <p:spPr>
            <a:xfrm>
              <a:off x="744981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E38D83B-3516-4F8C-A7D6-9AB6FA3BC7D7}"/>
                </a:ext>
              </a:extLst>
            </p:cNvPr>
            <p:cNvSpPr/>
            <p:nvPr/>
          </p:nvSpPr>
          <p:spPr>
            <a:xfrm rot="10800000">
              <a:off x="788689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5F1BD2-A191-4D54-A09A-42999590B2EB}"/>
                </a:ext>
              </a:extLst>
            </p:cNvPr>
            <p:cNvSpPr/>
            <p:nvPr/>
          </p:nvSpPr>
          <p:spPr>
            <a:xfrm>
              <a:off x="832474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1557783-3229-4551-A755-9180F5B9F25B}"/>
                </a:ext>
              </a:extLst>
            </p:cNvPr>
            <p:cNvSpPr/>
            <p:nvPr/>
          </p:nvSpPr>
          <p:spPr>
            <a:xfrm rot="10800000">
              <a:off x="526007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B88A665-ADD0-486D-89FD-BEB87489EB97}"/>
                </a:ext>
              </a:extLst>
            </p:cNvPr>
            <p:cNvSpPr/>
            <p:nvPr/>
          </p:nvSpPr>
          <p:spPr>
            <a:xfrm rot="10800000">
              <a:off x="4822964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2F9B03-3D2C-45D4-B375-7F86CCD73576}"/>
                </a:ext>
              </a:extLst>
            </p:cNvPr>
            <p:cNvSpPr/>
            <p:nvPr/>
          </p:nvSpPr>
          <p:spPr>
            <a:xfrm>
              <a:off x="5697917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276B46E-0A13-40A4-903B-5B29B6225401}"/>
                </a:ext>
              </a:extLst>
            </p:cNvPr>
            <p:cNvSpPr/>
            <p:nvPr/>
          </p:nvSpPr>
          <p:spPr>
            <a:xfrm rot="10800000">
              <a:off x="613500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EDFB4E-BC68-44E9-9392-AC5EE2750CE7}"/>
                </a:ext>
              </a:extLst>
            </p:cNvPr>
            <p:cNvSpPr/>
            <p:nvPr/>
          </p:nvSpPr>
          <p:spPr>
            <a:xfrm>
              <a:off x="6572846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17F4DB-FC30-42E3-8270-CB19DE3BF09D}"/>
                </a:ext>
              </a:extLst>
            </p:cNvPr>
            <p:cNvSpPr/>
            <p:nvPr/>
          </p:nvSpPr>
          <p:spPr>
            <a:xfrm rot="10800000">
              <a:off x="701239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14F07F2-8091-4C11-962E-D54DA93EE4EA}"/>
                </a:ext>
              </a:extLst>
            </p:cNvPr>
            <p:cNvSpPr/>
            <p:nvPr/>
          </p:nvSpPr>
          <p:spPr>
            <a:xfrm>
              <a:off x="745023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2DBBAED-7CDF-4E5B-968B-51AD5DFCAD8D}"/>
                </a:ext>
              </a:extLst>
            </p:cNvPr>
            <p:cNvSpPr/>
            <p:nvPr/>
          </p:nvSpPr>
          <p:spPr>
            <a:xfrm rot="10800000">
              <a:off x="788732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69B4DFD-9D26-4402-9BF8-646D63114A0C}"/>
                </a:ext>
              </a:extLst>
            </p:cNvPr>
            <p:cNvSpPr/>
            <p:nvPr/>
          </p:nvSpPr>
          <p:spPr>
            <a:xfrm>
              <a:off x="832516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6904694-E3E7-4503-8847-14AD37917288}"/>
                </a:ext>
              </a:extLst>
            </p:cNvPr>
            <p:cNvSpPr/>
            <p:nvPr/>
          </p:nvSpPr>
          <p:spPr>
            <a:xfrm rot="10800000">
              <a:off x="526119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06BEE5B-CC81-4082-B073-7457858FF4F9}"/>
                </a:ext>
              </a:extLst>
            </p:cNvPr>
            <p:cNvSpPr/>
            <p:nvPr/>
          </p:nvSpPr>
          <p:spPr>
            <a:xfrm rot="10800000">
              <a:off x="48240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C16D568-110B-4198-A8F2-4C1E23562D89}"/>
                </a:ext>
              </a:extLst>
            </p:cNvPr>
            <p:cNvSpPr/>
            <p:nvPr/>
          </p:nvSpPr>
          <p:spPr>
            <a:xfrm>
              <a:off x="569903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603D2EB-D4FE-4B28-AB16-2306C7153052}"/>
                </a:ext>
              </a:extLst>
            </p:cNvPr>
            <p:cNvSpPr/>
            <p:nvPr/>
          </p:nvSpPr>
          <p:spPr>
            <a:xfrm rot="10800000">
              <a:off x="613612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D028689-08F6-438F-9FB4-C80FC9387132}"/>
                </a:ext>
              </a:extLst>
            </p:cNvPr>
            <p:cNvSpPr/>
            <p:nvPr/>
          </p:nvSpPr>
          <p:spPr>
            <a:xfrm>
              <a:off x="657396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2117EE-F1B4-4D5D-BD60-E28A54BA1EE5}"/>
                </a:ext>
              </a:extLst>
            </p:cNvPr>
            <p:cNvSpPr/>
            <p:nvPr/>
          </p:nvSpPr>
          <p:spPr>
            <a:xfrm rot="10800000">
              <a:off x="7013512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201874-CCBE-4B35-B022-028AAE1C7F61}"/>
                </a:ext>
              </a:extLst>
            </p:cNvPr>
            <p:cNvSpPr/>
            <p:nvPr/>
          </p:nvSpPr>
          <p:spPr>
            <a:xfrm>
              <a:off x="745135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476510-9597-44EF-A2EF-ABD15FB08B08}"/>
                </a:ext>
              </a:extLst>
            </p:cNvPr>
            <p:cNvSpPr/>
            <p:nvPr/>
          </p:nvSpPr>
          <p:spPr>
            <a:xfrm rot="10800000">
              <a:off x="7888441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1A393A4-5AF0-4C50-9ACB-DD1872A70EDE}"/>
                </a:ext>
              </a:extLst>
            </p:cNvPr>
            <p:cNvSpPr/>
            <p:nvPr/>
          </p:nvSpPr>
          <p:spPr>
            <a:xfrm>
              <a:off x="83262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3D831C7-C2B8-45A4-A6F2-4574FCD89B21}"/>
                </a:ext>
              </a:extLst>
            </p:cNvPr>
            <p:cNvSpPr/>
            <p:nvPr/>
          </p:nvSpPr>
          <p:spPr>
            <a:xfrm rot="10800000">
              <a:off x="5259782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AFB38F5-BBC5-4505-ADD1-CEC7E21572D5}"/>
                </a:ext>
              </a:extLst>
            </p:cNvPr>
            <p:cNvSpPr/>
            <p:nvPr/>
          </p:nvSpPr>
          <p:spPr>
            <a:xfrm rot="10800000">
              <a:off x="48226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6A0E0FD-22BB-4A08-A11E-C485A57D2E0C}"/>
                </a:ext>
              </a:extLst>
            </p:cNvPr>
            <p:cNvSpPr/>
            <p:nvPr/>
          </p:nvSpPr>
          <p:spPr>
            <a:xfrm>
              <a:off x="569762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B28975-88CA-4F5A-8FA9-578ABF1E6286}"/>
                </a:ext>
              </a:extLst>
            </p:cNvPr>
            <p:cNvSpPr/>
            <p:nvPr/>
          </p:nvSpPr>
          <p:spPr>
            <a:xfrm rot="10800000">
              <a:off x="6134711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7322CA9-0142-4F75-A574-6DD7085324C7}"/>
                </a:ext>
              </a:extLst>
            </p:cNvPr>
            <p:cNvSpPr/>
            <p:nvPr/>
          </p:nvSpPr>
          <p:spPr>
            <a:xfrm>
              <a:off x="657255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0DD9C8-1627-458F-AF1A-37AEB1BDCF63}"/>
                </a:ext>
              </a:extLst>
            </p:cNvPr>
            <p:cNvSpPr/>
            <p:nvPr/>
          </p:nvSpPr>
          <p:spPr>
            <a:xfrm rot="10800000">
              <a:off x="701210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567C927-376F-4C48-9694-205091B18B76}"/>
                </a:ext>
              </a:extLst>
            </p:cNvPr>
            <p:cNvSpPr/>
            <p:nvPr/>
          </p:nvSpPr>
          <p:spPr>
            <a:xfrm>
              <a:off x="7449942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8A3B908-1FD5-478B-B828-0710BEACB1BB}"/>
                </a:ext>
              </a:extLst>
            </p:cNvPr>
            <p:cNvSpPr/>
            <p:nvPr/>
          </p:nvSpPr>
          <p:spPr>
            <a:xfrm rot="10800000">
              <a:off x="788703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BF5F9AF-B9AA-42EE-85CE-C4FFEA69ABEF}"/>
                </a:ext>
              </a:extLst>
            </p:cNvPr>
            <p:cNvSpPr/>
            <p:nvPr/>
          </p:nvSpPr>
          <p:spPr>
            <a:xfrm>
              <a:off x="83248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AF89888-2FA1-44F4-8993-332C897A7397}"/>
                </a:ext>
              </a:extLst>
            </p:cNvPr>
            <p:cNvSpPr/>
            <p:nvPr/>
          </p:nvSpPr>
          <p:spPr>
            <a:xfrm rot="10800000">
              <a:off x="5260900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1238345-8D05-4825-BA20-62E3B9A3063B}"/>
                </a:ext>
              </a:extLst>
            </p:cNvPr>
            <p:cNvSpPr/>
            <p:nvPr/>
          </p:nvSpPr>
          <p:spPr>
            <a:xfrm rot="10800000">
              <a:off x="4823789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55E66A5-6620-4CD2-BDE4-7D212AE083DF}"/>
                </a:ext>
              </a:extLst>
            </p:cNvPr>
            <p:cNvSpPr/>
            <p:nvPr/>
          </p:nvSpPr>
          <p:spPr>
            <a:xfrm>
              <a:off x="5698742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856B6F7-18D4-4FCF-A6C1-6C6BD6B6E94A}"/>
                </a:ext>
              </a:extLst>
            </p:cNvPr>
            <p:cNvSpPr/>
            <p:nvPr/>
          </p:nvSpPr>
          <p:spPr>
            <a:xfrm rot="10800000">
              <a:off x="6135829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E9D76CE-6190-4FBA-BD18-188B464A661E}"/>
                </a:ext>
              </a:extLst>
            </p:cNvPr>
            <p:cNvSpPr/>
            <p:nvPr/>
          </p:nvSpPr>
          <p:spPr>
            <a:xfrm>
              <a:off x="6573671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7FA439-9017-4963-8CDD-A1ECD0AEB205}"/>
                </a:ext>
              </a:extLst>
            </p:cNvPr>
            <p:cNvSpPr/>
            <p:nvPr/>
          </p:nvSpPr>
          <p:spPr>
            <a:xfrm rot="10800000">
              <a:off x="701321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60D3A55-20C0-4979-82DE-E3EE4219EDA7}"/>
                </a:ext>
              </a:extLst>
            </p:cNvPr>
            <p:cNvSpPr/>
            <p:nvPr/>
          </p:nvSpPr>
          <p:spPr>
            <a:xfrm>
              <a:off x="745106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6833DB2-E9E4-4B3C-8D1D-F070DE9C8D40}"/>
                </a:ext>
              </a:extLst>
            </p:cNvPr>
            <p:cNvSpPr/>
            <p:nvPr/>
          </p:nvSpPr>
          <p:spPr>
            <a:xfrm rot="10800000">
              <a:off x="788814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5671946-C916-414B-A37E-60302C2C4769}"/>
                </a:ext>
              </a:extLst>
            </p:cNvPr>
            <p:cNvSpPr/>
            <p:nvPr/>
          </p:nvSpPr>
          <p:spPr>
            <a:xfrm>
              <a:off x="832599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8DA2D8-83E6-46F0-B822-6AE8BB8E2A46}"/>
                </a:ext>
              </a:extLst>
            </p:cNvPr>
            <p:cNvSpPr/>
            <p:nvPr/>
          </p:nvSpPr>
          <p:spPr>
            <a:xfrm rot="10800000">
              <a:off x="4824213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8747560-E1BE-4EF7-8714-DB0C12FFDBB8}"/>
                </a:ext>
              </a:extLst>
            </p:cNvPr>
            <p:cNvSpPr/>
            <p:nvPr/>
          </p:nvSpPr>
          <p:spPr>
            <a:xfrm>
              <a:off x="5699166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22D6DC7-EF3A-467E-BB3E-7994C82CB0FE}"/>
                </a:ext>
              </a:extLst>
            </p:cNvPr>
            <p:cNvSpPr/>
            <p:nvPr/>
          </p:nvSpPr>
          <p:spPr>
            <a:xfrm>
              <a:off x="6574095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5A4F6B-09F7-486E-823C-043A87268AF2}"/>
                </a:ext>
              </a:extLst>
            </p:cNvPr>
            <p:cNvSpPr/>
            <p:nvPr/>
          </p:nvSpPr>
          <p:spPr>
            <a:xfrm>
              <a:off x="745148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5ECDE07-AF22-492A-AC7A-040ABC2CEF61}"/>
                </a:ext>
              </a:extLst>
            </p:cNvPr>
            <p:cNvSpPr/>
            <p:nvPr/>
          </p:nvSpPr>
          <p:spPr>
            <a:xfrm>
              <a:off x="832641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F12DEC4-5870-4191-B081-5692969D99DB}"/>
              </a:ext>
            </a:extLst>
          </p:cNvPr>
          <p:cNvCxnSpPr/>
          <p:nvPr/>
        </p:nvCxnSpPr>
        <p:spPr>
          <a:xfrm>
            <a:off x="6836545" y="2435702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5CA955-D019-483D-8DF8-787A29BF6F04}"/>
              </a:ext>
            </a:extLst>
          </p:cNvPr>
          <p:cNvCxnSpPr/>
          <p:nvPr/>
        </p:nvCxnSpPr>
        <p:spPr>
          <a:xfrm flipH="1">
            <a:off x="6867198" y="3700472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EE1E6F-0550-4296-BC4A-F362EA056A4C}"/>
              </a:ext>
            </a:extLst>
          </p:cNvPr>
          <p:cNvCxnSpPr/>
          <p:nvPr/>
        </p:nvCxnSpPr>
        <p:spPr>
          <a:xfrm flipV="1">
            <a:off x="6410064" y="2700212"/>
            <a:ext cx="0" cy="1504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876993B-B992-4789-8C5F-EFD09076C4A1}"/>
              </a:ext>
            </a:extLst>
          </p:cNvPr>
          <p:cNvCxnSpPr/>
          <p:nvPr/>
        </p:nvCxnSpPr>
        <p:spPr>
          <a:xfrm flipV="1">
            <a:off x="6857502" y="2962208"/>
            <a:ext cx="0" cy="1504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E87BD7-E647-48C4-8386-27BAF8FD166C}"/>
              </a:ext>
            </a:extLst>
          </p:cNvPr>
          <p:cNvCxnSpPr/>
          <p:nvPr/>
        </p:nvCxnSpPr>
        <p:spPr>
          <a:xfrm flipV="1">
            <a:off x="7293246" y="4195456"/>
            <a:ext cx="0" cy="5377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41F7A7-FF03-4AB2-B93C-42FCE3A99CF3}"/>
              </a:ext>
            </a:extLst>
          </p:cNvPr>
          <p:cNvCxnSpPr/>
          <p:nvPr/>
        </p:nvCxnSpPr>
        <p:spPr>
          <a:xfrm flipV="1">
            <a:off x="7732524" y="3951847"/>
            <a:ext cx="6983" cy="5340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BC7A8B7-0D02-463D-9205-5C28367B5EEC}"/>
              </a:ext>
            </a:extLst>
          </p:cNvPr>
          <p:cNvCxnSpPr/>
          <p:nvPr/>
        </p:nvCxnSpPr>
        <p:spPr>
          <a:xfrm>
            <a:off x="6401333" y="2688585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FCCA487-4485-4FA2-B039-91AE9E35E5AB}"/>
              </a:ext>
            </a:extLst>
          </p:cNvPr>
          <p:cNvCxnSpPr/>
          <p:nvPr/>
        </p:nvCxnSpPr>
        <p:spPr>
          <a:xfrm>
            <a:off x="6401225" y="3200052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4CDA13C-01B2-4D21-8B8D-33BB228F3134}"/>
              </a:ext>
            </a:extLst>
          </p:cNvPr>
          <p:cNvCxnSpPr/>
          <p:nvPr/>
        </p:nvCxnSpPr>
        <p:spPr>
          <a:xfrm>
            <a:off x="7285479" y="3704145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9DD8DCD-3786-4635-A561-8652EFC9D128}"/>
              </a:ext>
            </a:extLst>
          </p:cNvPr>
          <p:cNvCxnSpPr/>
          <p:nvPr/>
        </p:nvCxnSpPr>
        <p:spPr>
          <a:xfrm>
            <a:off x="5985919" y="3460240"/>
            <a:ext cx="1318910" cy="761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E4B67AB-C19F-4484-A89A-2EA066C5E0EA}"/>
              </a:ext>
            </a:extLst>
          </p:cNvPr>
          <p:cNvCxnSpPr/>
          <p:nvPr/>
        </p:nvCxnSpPr>
        <p:spPr>
          <a:xfrm>
            <a:off x="5977913" y="3963768"/>
            <a:ext cx="1328590" cy="767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E92A1E-63F9-4E3B-BEF0-7305CCC5247D}"/>
              </a:ext>
            </a:extLst>
          </p:cNvPr>
          <p:cNvCxnSpPr/>
          <p:nvPr/>
        </p:nvCxnSpPr>
        <p:spPr>
          <a:xfrm flipV="1">
            <a:off x="7291254" y="2682531"/>
            <a:ext cx="0" cy="1029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8C981F-26F1-43B0-A77A-3A17C586A77E}"/>
              </a:ext>
            </a:extLst>
          </p:cNvPr>
          <p:cNvCxnSpPr/>
          <p:nvPr/>
        </p:nvCxnSpPr>
        <p:spPr>
          <a:xfrm flipH="1">
            <a:off x="6416805" y="2436270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C04471A-4633-433E-BE38-E3FE4B71548D}"/>
              </a:ext>
            </a:extLst>
          </p:cNvPr>
          <p:cNvCxnSpPr/>
          <p:nvPr/>
        </p:nvCxnSpPr>
        <p:spPr>
          <a:xfrm flipH="1">
            <a:off x="6838728" y="2702336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07C2D71-E342-4BC1-9B7A-FB4297A69016}"/>
              </a:ext>
            </a:extLst>
          </p:cNvPr>
          <p:cNvCxnSpPr/>
          <p:nvPr/>
        </p:nvCxnSpPr>
        <p:spPr>
          <a:xfrm flipH="1">
            <a:off x="6848776" y="3204754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2008DCD-6187-4524-BC0C-552A0BB41CC7}"/>
              </a:ext>
            </a:extLst>
          </p:cNvPr>
          <p:cNvCxnSpPr/>
          <p:nvPr/>
        </p:nvCxnSpPr>
        <p:spPr>
          <a:xfrm flipH="1">
            <a:off x="7285879" y="3963403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A87CA36-98F0-4679-8E7C-46A3F442A8C1}"/>
              </a:ext>
            </a:extLst>
          </p:cNvPr>
          <p:cNvCxnSpPr/>
          <p:nvPr/>
        </p:nvCxnSpPr>
        <p:spPr>
          <a:xfrm flipH="1">
            <a:off x="7293578" y="4470738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60B6E22-0E2E-4E5B-BB0E-5F8748ADF35F}"/>
              </a:ext>
            </a:extLst>
          </p:cNvPr>
          <p:cNvCxnSpPr/>
          <p:nvPr/>
        </p:nvCxnSpPr>
        <p:spPr>
          <a:xfrm>
            <a:off x="4418748" y="4021329"/>
            <a:ext cx="455532" cy="2630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56E7087-D565-46D6-9F55-63BD30238E6D}"/>
              </a:ext>
            </a:extLst>
          </p:cNvPr>
          <p:cNvCxnSpPr/>
          <p:nvPr/>
        </p:nvCxnSpPr>
        <p:spPr>
          <a:xfrm flipH="1">
            <a:off x="4449401" y="5286099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CEEE153-AC65-4AF1-9379-1E3E152615C5}"/>
              </a:ext>
            </a:extLst>
          </p:cNvPr>
          <p:cNvCxnSpPr/>
          <p:nvPr/>
        </p:nvCxnSpPr>
        <p:spPr>
          <a:xfrm flipV="1">
            <a:off x="3992267" y="4280755"/>
            <a:ext cx="0" cy="1529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790DD95-3166-490E-89CB-8C2B8C6D0FB4}"/>
              </a:ext>
            </a:extLst>
          </p:cNvPr>
          <p:cNvCxnSpPr/>
          <p:nvPr/>
        </p:nvCxnSpPr>
        <p:spPr>
          <a:xfrm flipV="1">
            <a:off x="4439705" y="4547835"/>
            <a:ext cx="0" cy="1504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A4413-58BC-4F6E-AAE7-FED51F91756F}"/>
              </a:ext>
            </a:extLst>
          </p:cNvPr>
          <p:cNvCxnSpPr/>
          <p:nvPr/>
        </p:nvCxnSpPr>
        <p:spPr>
          <a:xfrm flipV="1">
            <a:off x="4875449" y="5781083"/>
            <a:ext cx="0" cy="5377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9F6404A-E1F7-4AA8-AF4B-5C6808A6B4CA}"/>
              </a:ext>
            </a:extLst>
          </p:cNvPr>
          <p:cNvCxnSpPr/>
          <p:nvPr/>
        </p:nvCxnSpPr>
        <p:spPr>
          <a:xfrm flipV="1">
            <a:off x="5308077" y="5537474"/>
            <a:ext cx="6983" cy="534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F8120B-50DD-42CE-8129-8838B87912F3}"/>
              </a:ext>
            </a:extLst>
          </p:cNvPr>
          <p:cNvCxnSpPr/>
          <p:nvPr/>
        </p:nvCxnSpPr>
        <p:spPr>
          <a:xfrm>
            <a:off x="3983536" y="4274212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0A11945-AF08-4927-BF41-3BBE5B08631C}"/>
              </a:ext>
            </a:extLst>
          </p:cNvPr>
          <p:cNvCxnSpPr/>
          <p:nvPr/>
        </p:nvCxnSpPr>
        <p:spPr>
          <a:xfrm>
            <a:off x="3983428" y="4785679"/>
            <a:ext cx="468176" cy="270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DA2A3A1-D868-4438-B9A2-0C5CC6AD7173}"/>
              </a:ext>
            </a:extLst>
          </p:cNvPr>
          <p:cNvCxnSpPr/>
          <p:nvPr/>
        </p:nvCxnSpPr>
        <p:spPr>
          <a:xfrm>
            <a:off x="4867683" y="5293098"/>
            <a:ext cx="455485" cy="262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47F319D-195A-466F-B352-6412359CD506}"/>
              </a:ext>
            </a:extLst>
          </p:cNvPr>
          <p:cNvCxnSpPr/>
          <p:nvPr/>
        </p:nvCxnSpPr>
        <p:spPr>
          <a:xfrm>
            <a:off x="3539468" y="5029325"/>
            <a:ext cx="1347564" cy="7780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287DE75-D880-43E8-9E8D-9232A0988EF8}"/>
              </a:ext>
            </a:extLst>
          </p:cNvPr>
          <p:cNvCxnSpPr/>
          <p:nvPr/>
        </p:nvCxnSpPr>
        <p:spPr>
          <a:xfrm>
            <a:off x="3539468" y="5537475"/>
            <a:ext cx="1349238" cy="7789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41584E4-B95F-4292-AE84-ED0DAB3B4544}"/>
              </a:ext>
            </a:extLst>
          </p:cNvPr>
          <p:cNvCxnSpPr/>
          <p:nvPr/>
        </p:nvCxnSpPr>
        <p:spPr>
          <a:xfrm flipV="1">
            <a:off x="4870132" y="4268158"/>
            <a:ext cx="0" cy="1029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FDFF83D-1F96-4264-B434-7C1D15A53BCF}"/>
              </a:ext>
            </a:extLst>
          </p:cNvPr>
          <p:cNvCxnSpPr/>
          <p:nvPr/>
        </p:nvCxnSpPr>
        <p:spPr>
          <a:xfrm flipH="1">
            <a:off x="3999008" y="4021897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6EFD10-9E0F-490E-B31C-A818CDB8A0DD}"/>
              </a:ext>
            </a:extLst>
          </p:cNvPr>
          <p:cNvCxnSpPr/>
          <p:nvPr/>
        </p:nvCxnSpPr>
        <p:spPr>
          <a:xfrm flipH="1">
            <a:off x="4420931" y="4287963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C6966E-45AC-432E-9FCF-67E3826CEA8A}"/>
              </a:ext>
            </a:extLst>
          </p:cNvPr>
          <p:cNvCxnSpPr/>
          <p:nvPr/>
        </p:nvCxnSpPr>
        <p:spPr>
          <a:xfrm flipH="1">
            <a:off x="4430979" y="4793706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8A62476-9382-45E5-AF6D-C5EAB9E5C4AC}"/>
              </a:ext>
            </a:extLst>
          </p:cNvPr>
          <p:cNvCxnSpPr/>
          <p:nvPr/>
        </p:nvCxnSpPr>
        <p:spPr>
          <a:xfrm flipH="1">
            <a:off x="4868082" y="5549030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C356A94-A378-4759-BC3F-335C01BA6C2A}"/>
              </a:ext>
            </a:extLst>
          </p:cNvPr>
          <p:cNvCxnSpPr/>
          <p:nvPr/>
        </p:nvCxnSpPr>
        <p:spPr>
          <a:xfrm flipH="1">
            <a:off x="4875781" y="6056365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5">
            <a:extLst>
              <a:ext uri="{FF2B5EF4-FFF2-40B4-BE49-F238E27FC236}">
                <a16:creationId xmlns:a16="http://schemas.microsoft.com/office/drawing/2014/main" id="{D37B0D15-0E89-451C-9E1E-864FDDF3122B}"/>
              </a:ext>
            </a:extLst>
          </p:cNvPr>
          <p:cNvGrpSpPr/>
          <p:nvPr/>
        </p:nvGrpSpPr>
        <p:grpSpPr>
          <a:xfrm>
            <a:off x="8352941" y="2632640"/>
            <a:ext cx="1808329" cy="781717"/>
            <a:chOff x="493546" y="1422305"/>
            <a:chExt cx="5076864" cy="653241"/>
          </a:xfrm>
        </p:grpSpPr>
        <p:sp>
          <p:nvSpPr>
            <p:cNvPr id="110" name="Rounded Rectangle 220">
              <a:extLst>
                <a:ext uri="{FF2B5EF4-FFF2-40B4-BE49-F238E27FC236}">
                  <a16:creationId xmlns:a16="http://schemas.microsoft.com/office/drawing/2014/main" id="{96BAD098-7B33-4697-8079-EBC03870222D}"/>
                </a:ext>
              </a:extLst>
            </p:cNvPr>
            <p:cNvSpPr/>
            <p:nvPr/>
          </p:nvSpPr>
          <p:spPr>
            <a:xfrm>
              <a:off x="493546" y="1422305"/>
              <a:ext cx="5076864" cy="653241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363BD92-7546-47D8-9AAF-AF53A7861BB7}"/>
                </a:ext>
              </a:extLst>
            </p:cNvPr>
            <p:cNvSpPr txBox="1"/>
            <p:nvPr/>
          </p:nvSpPr>
          <p:spPr>
            <a:xfrm>
              <a:off x="625259" y="1478873"/>
              <a:ext cx="4813437" cy="54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solid is 3 units high, so we will draw the sides.</a:t>
              </a:r>
            </a:p>
          </p:txBody>
        </p:sp>
      </p:grpSp>
      <p:grpSp>
        <p:nvGrpSpPr>
          <p:cNvPr id="112" name="Group 15">
            <a:extLst>
              <a:ext uri="{FF2B5EF4-FFF2-40B4-BE49-F238E27FC236}">
                <a16:creationId xmlns:a16="http://schemas.microsoft.com/office/drawing/2014/main" id="{FCEA255A-66B0-474E-833B-19C3BDB8CCE1}"/>
              </a:ext>
            </a:extLst>
          </p:cNvPr>
          <p:cNvGrpSpPr/>
          <p:nvPr/>
        </p:nvGrpSpPr>
        <p:grpSpPr>
          <a:xfrm>
            <a:off x="8352941" y="3504761"/>
            <a:ext cx="1808329" cy="617441"/>
            <a:chOff x="493546" y="1422305"/>
            <a:chExt cx="5076864" cy="515964"/>
          </a:xfrm>
        </p:grpSpPr>
        <p:sp>
          <p:nvSpPr>
            <p:cNvPr id="113" name="Rounded Rectangle 223">
              <a:extLst>
                <a:ext uri="{FF2B5EF4-FFF2-40B4-BE49-F238E27FC236}">
                  <a16:creationId xmlns:a16="http://schemas.microsoft.com/office/drawing/2014/main" id="{E64F66FB-70C7-4BC0-9DA4-628E05E6E5BB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7708F2F-6488-4909-B151-304845D6EF81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15" name="Group 15">
            <a:extLst>
              <a:ext uri="{FF2B5EF4-FFF2-40B4-BE49-F238E27FC236}">
                <a16:creationId xmlns:a16="http://schemas.microsoft.com/office/drawing/2014/main" id="{C8991EE7-1C6A-4E6D-9362-2CB4346106E3}"/>
              </a:ext>
            </a:extLst>
          </p:cNvPr>
          <p:cNvGrpSpPr/>
          <p:nvPr/>
        </p:nvGrpSpPr>
        <p:grpSpPr>
          <a:xfrm>
            <a:off x="8352941" y="4212606"/>
            <a:ext cx="1808329" cy="617441"/>
            <a:chOff x="493546" y="1422305"/>
            <a:chExt cx="5076864" cy="515964"/>
          </a:xfrm>
        </p:grpSpPr>
        <p:sp>
          <p:nvSpPr>
            <p:cNvPr id="116" name="Rounded Rectangle 226">
              <a:extLst>
                <a:ext uri="{FF2B5EF4-FFF2-40B4-BE49-F238E27FC236}">
                  <a16:creationId xmlns:a16="http://schemas.microsoft.com/office/drawing/2014/main" id="{34FD3F66-E3C7-452F-AF09-CE5DF21E8AD1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3AE2281-B7C2-4D52-9D6B-F720810E2DED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Then draw these vertical lines.</a:t>
              </a:r>
            </a:p>
          </p:txBody>
        </p:sp>
      </p:grpSp>
      <p:grpSp>
        <p:nvGrpSpPr>
          <p:cNvPr id="118" name="Group 15">
            <a:extLst>
              <a:ext uri="{FF2B5EF4-FFF2-40B4-BE49-F238E27FC236}">
                <a16:creationId xmlns:a16="http://schemas.microsoft.com/office/drawing/2014/main" id="{4955B570-29B4-43FD-8F00-0234C9B3EB78}"/>
              </a:ext>
            </a:extLst>
          </p:cNvPr>
          <p:cNvGrpSpPr/>
          <p:nvPr/>
        </p:nvGrpSpPr>
        <p:grpSpPr>
          <a:xfrm>
            <a:off x="8352941" y="4920451"/>
            <a:ext cx="1808329" cy="617441"/>
            <a:chOff x="493546" y="1422305"/>
            <a:chExt cx="5076864" cy="515964"/>
          </a:xfrm>
        </p:grpSpPr>
        <p:sp>
          <p:nvSpPr>
            <p:cNvPr id="119" name="Rounded Rectangle 229">
              <a:extLst>
                <a:ext uri="{FF2B5EF4-FFF2-40B4-BE49-F238E27FC236}">
                  <a16:creationId xmlns:a16="http://schemas.microsoft.com/office/drawing/2014/main" id="{14FE55F7-7E23-4A9C-8210-E4D5D0620DF7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5B9AE6C-405F-4B74-8FA6-89CF0122385D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21" name="Group 15">
            <a:extLst>
              <a:ext uri="{FF2B5EF4-FFF2-40B4-BE49-F238E27FC236}">
                <a16:creationId xmlns:a16="http://schemas.microsoft.com/office/drawing/2014/main" id="{1DD8479B-FC88-4DD6-AF34-067CE41F9981}"/>
              </a:ext>
            </a:extLst>
          </p:cNvPr>
          <p:cNvGrpSpPr/>
          <p:nvPr/>
        </p:nvGrpSpPr>
        <p:grpSpPr>
          <a:xfrm>
            <a:off x="8352941" y="5628298"/>
            <a:ext cx="1808329" cy="617441"/>
            <a:chOff x="493546" y="1422305"/>
            <a:chExt cx="5076864" cy="515964"/>
          </a:xfrm>
        </p:grpSpPr>
        <p:sp>
          <p:nvSpPr>
            <p:cNvPr id="122" name="Rounded Rectangle 232">
              <a:extLst>
                <a:ext uri="{FF2B5EF4-FFF2-40B4-BE49-F238E27FC236}">
                  <a16:creationId xmlns:a16="http://schemas.microsoft.com/office/drawing/2014/main" id="{3774C2F3-41B2-433F-AFB6-82222138401C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F955EE5-5358-4EF2-9A86-0D0D40D2F3A1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we can draw the final lines.</a:t>
              </a:r>
            </a:p>
          </p:txBody>
        </p:sp>
      </p:grpSp>
      <p:grpSp>
        <p:nvGrpSpPr>
          <p:cNvPr id="124" name="Group 15">
            <a:extLst>
              <a:ext uri="{FF2B5EF4-FFF2-40B4-BE49-F238E27FC236}">
                <a16:creationId xmlns:a16="http://schemas.microsoft.com/office/drawing/2014/main" id="{A154BC27-ABE7-4BBB-8F75-5E7147DC14D9}"/>
              </a:ext>
            </a:extLst>
          </p:cNvPr>
          <p:cNvGrpSpPr/>
          <p:nvPr/>
        </p:nvGrpSpPr>
        <p:grpSpPr>
          <a:xfrm>
            <a:off x="8352941" y="1924795"/>
            <a:ext cx="1808329" cy="617441"/>
            <a:chOff x="493546" y="1422305"/>
            <a:chExt cx="5076864" cy="515964"/>
          </a:xfrm>
        </p:grpSpPr>
        <p:sp>
          <p:nvSpPr>
            <p:cNvPr id="125" name="Rounded Rectangle 151">
              <a:extLst>
                <a:ext uri="{FF2B5EF4-FFF2-40B4-BE49-F238E27FC236}">
                  <a16:creationId xmlns:a16="http://schemas.microsoft.com/office/drawing/2014/main" id="{3B79E471-0B0C-4FC2-8D9D-8612A5C29391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C37D707-6FCB-446C-9845-A19357E86BCC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Start by drawing</a:t>
              </a:r>
            </a:p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top.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0C33CBB-35A7-4D2A-B3A9-29C6DB8311EA}"/>
              </a:ext>
            </a:extLst>
          </p:cNvPr>
          <p:cNvGrpSpPr/>
          <p:nvPr/>
        </p:nvGrpSpPr>
        <p:grpSpPr>
          <a:xfrm>
            <a:off x="3407865" y="1704403"/>
            <a:ext cx="2048012" cy="2059450"/>
            <a:chOff x="2469399" y="941123"/>
            <a:chExt cx="2048012" cy="205945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A4605D1C-B340-4855-B356-36028DBDFDAD}"/>
                </a:ext>
              </a:extLst>
            </p:cNvPr>
            <p:cNvSpPr/>
            <p:nvPr/>
          </p:nvSpPr>
          <p:spPr>
            <a:xfrm>
              <a:off x="2469399" y="2134312"/>
              <a:ext cx="866224" cy="866223"/>
            </a:xfrm>
            <a:prstGeom prst="cube">
              <a:avLst>
                <a:gd name="adj" fmla="val 31897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9" name="Group 94">
              <a:extLst>
                <a:ext uri="{FF2B5EF4-FFF2-40B4-BE49-F238E27FC236}">
                  <a16:creationId xmlns:a16="http://schemas.microsoft.com/office/drawing/2014/main" id="{0B80BC63-17DA-45CB-A9A9-1AAB74D13B4C}"/>
                </a:ext>
              </a:extLst>
            </p:cNvPr>
            <p:cNvGrpSpPr/>
            <p:nvPr/>
          </p:nvGrpSpPr>
          <p:grpSpPr>
            <a:xfrm>
              <a:off x="3055669" y="941123"/>
              <a:ext cx="1461742" cy="2059450"/>
              <a:chOff x="967946" y="2427984"/>
              <a:chExt cx="1814114" cy="2555908"/>
            </a:xfrm>
            <a:solidFill>
              <a:srgbClr val="CC0000"/>
            </a:solidFill>
          </p:grpSpPr>
          <p:sp>
            <p:nvSpPr>
              <p:cNvPr id="130" name="Cube 129">
                <a:extLst>
                  <a:ext uri="{FF2B5EF4-FFF2-40B4-BE49-F238E27FC236}">
                    <a16:creationId xmlns:a16="http://schemas.microsoft.com/office/drawing/2014/main" id="{620118E8-8EB0-44B8-BEBE-5EFA41BA6E61}"/>
                  </a:ext>
                </a:extLst>
              </p:cNvPr>
              <p:cNvSpPr/>
              <p:nvPr/>
            </p:nvSpPr>
            <p:spPr>
              <a:xfrm>
                <a:off x="967946" y="3908854"/>
                <a:ext cx="1075038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" name="Cube 130">
                <a:extLst>
                  <a:ext uri="{FF2B5EF4-FFF2-40B4-BE49-F238E27FC236}">
                    <a16:creationId xmlns:a16="http://schemas.microsoft.com/office/drawing/2014/main" id="{F807AE2B-426A-456E-A2B7-4336F7003C83}"/>
                  </a:ext>
                </a:extLst>
              </p:cNvPr>
              <p:cNvSpPr/>
              <p:nvPr/>
            </p:nvSpPr>
            <p:spPr>
              <a:xfrm>
                <a:off x="1707022" y="3908854"/>
                <a:ext cx="1075038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2" name="Cube 131">
                <a:extLst>
                  <a:ext uri="{FF2B5EF4-FFF2-40B4-BE49-F238E27FC236}">
                    <a16:creationId xmlns:a16="http://schemas.microsoft.com/office/drawing/2014/main" id="{38F7ECCB-1967-49FB-B82E-FCD86979EB91}"/>
                  </a:ext>
                </a:extLst>
              </p:cNvPr>
              <p:cNvSpPr/>
              <p:nvPr/>
            </p:nvSpPr>
            <p:spPr>
              <a:xfrm>
                <a:off x="967946" y="3172344"/>
                <a:ext cx="1075038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Cube 132">
                <a:extLst>
                  <a:ext uri="{FF2B5EF4-FFF2-40B4-BE49-F238E27FC236}">
                    <a16:creationId xmlns:a16="http://schemas.microsoft.com/office/drawing/2014/main" id="{E55C1834-55C6-4E54-A9E3-6DC41DC0A1F6}"/>
                  </a:ext>
                </a:extLst>
              </p:cNvPr>
              <p:cNvSpPr/>
              <p:nvPr/>
            </p:nvSpPr>
            <p:spPr>
              <a:xfrm>
                <a:off x="967946" y="2427984"/>
                <a:ext cx="1075038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F5ABA50-6321-404D-A520-D7FEF53C0F18}"/>
              </a:ext>
            </a:extLst>
          </p:cNvPr>
          <p:cNvCxnSpPr/>
          <p:nvPr/>
        </p:nvCxnSpPr>
        <p:spPr>
          <a:xfrm flipV="1">
            <a:off x="3543724" y="5029325"/>
            <a:ext cx="0" cy="521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E437E0F-E05F-4D5C-9818-BDE6D0B5D331}"/>
              </a:ext>
            </a:extLst>
          </p:cNvPr>
          <p:cNvCxnSpPr/>
          <p:nvPr/>
        </p:nvCxnSpPr>
        <p:spPr>
          <a:xfrm flipH="1">
            <a:off x="3534326" y="4793706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D25FF3E-5237-4D7B-9A6A-5E646A1592E4}"/>
              </a:ext>
            </a:extLst>
          </p:cNvPr>
          <p:cNvCxnSpPr/>
          <p:nvPr/>
        </p:nvCxnSpPr>
        <p:spPr>
          <a:xfrm flipV="1">
            <a:off x="5987435" y="3434136"/>
            <a:ext cx="0" cy="5377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C545CE0-8B2A-41C1-8D50-87A3D1E4C3FF}"/>
              </a:ext>
            </a:extLst>
          </p:cNvPr>
          <p:cNvCxnSpPr/>
          <p:nvPr/>
        </p:nvCxnSpPr>
        <p:spPr>
          <a:xfrm flipH="1">
            <a:off x="5978484" y="3203663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5">
            <a:extLst>
              <a:ext uri="{FF2B5EF4-FFF2-40B4-BE49-F238E27FC236}">
                <a16:creationId xmlns:a16="http://schemas.microsoft.com/office/drawing/2014/main" id="{27DD9EDB-DCAB-4F00-87FF-15AFF534FABF}"/>
              </a:ext>
            </a:extLst>
          </p:cNvPr>
          <p:cNvGrpSpPr/>
          <p:nvPr/>
        </p:nvGrpSpPr>
        <p:grpSpPr>
          <a:xfrm>
            <a:off x="1709745" y="1742821"/>
            <a:ext cx="1672491" cy="1392484"/>
            <a:chOff x="621264" y="1431544"/>
            <a:chExt cx="3420523" cy="912700"/>
          </a:xfrm>
        </p:grpSpPr>
        <p:sp>
          <p:nvSpPr>
            <p:cNvPr id="139" name="Rounded Rectangle 211">
              <a:extLst>
                <a:ext uri="{FF2B5EF4-FFF2-40B4-BE49-F238E27FC236}">
                  <a16:creationId xmlns:a16="http://schemas.microsoft.com/office/drawing/2014/main" id="{AEE56EE0-BA3C-4627-AD03-EFB1AED78F19}"/>
                </a:ext>
              </a:extLst>
            </p:cNvPr>
            <p:cNvSpPr/>
            <p:nvPr/>
          </p:nvSpPr>
          <p:spPr>
            <a:xfrm>
              <a:off x="621264" y="1431544"/>
              <a:ext cx="3420523" cy="912700"/>
            </a:xfrm>
            <a:prstGeom prst="roundRect">
              <a:avLst>
                <a:gd name="adj" fmla="val 19596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865F96E-E025-40D8-8775-8C99808CEE78}"/>
                </a:ext>
              </a:extLst>
            </p:cNvPr>
            <p:cNvSpPr txBox="1"/>
            <p:nvPr/>
          </p:nvSpPr>
          <p:spPr>
            <a:xfrm>
              <a:off x="752658" y="1472396"/>
              <a:ext cx="3157737" cy="86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Example 5: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Draw this 3D solid on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isometric paper.</a:t>
              </a:r>
            </a:p>
          </p:txBody>
        </p:sp>
      </p:grpSp>
      <p:grpSp>
        <p:nvGrpSpPr>
          <p:cNvPr id="141" name="Group 15">
            <a:extLst>
              <a:ext uri="{FF2B5EF4-FFF2-40B4-BE49-F238E27FC236}">
                <a16:creationId xmlns:a16="http://schemas.microsoft.com/office/drawing/2014/main" id="{1F3815C4-517B-4204-BD42-3152EBEB3EB8}"/>
              </a:ext>
            </a:extLst>
          </p:cNvPr>
          <p:cNvGrpSpPr/>
          <p:nvPr/>
        </p:nvGrpSpPr>
        <p:grpSpPr>
          <a:xfrm>
            <a:off x="1724401" y="4052166"/>
            <a:ext cx="1562184" cy="1418038"/>
            <a:chOff x="621264" y="1409582"/>
            <a:chExt cx="4949146" cy="929449"/>
          </a:xfrm>
        </p:grpSpPr>
        <p:sp>
          <p:nvSpPr>
            <p:cNvPr id="142" name="Rounded Rectangle 214">
              <a:extLst>
                <a:ext uri="{FF2B5EF4-FFF2-40B4-BE49-F238E27FC236}">
                  <a16:creationId xmlns:a16="http://schemas.microsoft.com/office/drawing/2014/main" id="{E969A8F8-EF36-452F-89EF-2C3C0C4DADEF}"/>
                </a:ext>
              </a:extLst>
            </p:cNvPr>
            <p:cNvSpPr/>
            <p:nvPr/>
          </p:nvSpPr>
          <p:spPr>
            <a:xfrm>
              <a:off x="621264" y="1409582"/>
              <a:ext cx="4949146" cy="929449"/>
            </a:xfrm>
            <a:prstGeom prst="roundRect">
              <a:avLst>
                <a:gd name="adj" fmla="val 22152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64A7BFC-9DC4-4A3D-8A8A-012F35225A1E}"/>
                </a:ext>
              </a:extLst>
            </p:cNvPr>
            <p:cNvSpPr txBox="1"/>
            <p:nvPr/>
          </p:nvSpPr>
          <p:spPr>
            <a:xfrm>
              <a:off x="877221" y="1458808"/>
              <a:ext cx="4437233" cy="86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Note:  We have to draw the solid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like this.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6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0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0"/>
                            </p:stCondLst>
                            <p:childTnLst>
                              <p:par>
                                <p:cTn id="24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9D31-2D04-4917-942B-162F8F28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</a:t>
            </a:r>
          </a:p>
        </p:txBody>
      </p:sp>
      <p:sp>
        <p:nvSpPr>
          <p:cNvPr id="4" name="Rounded Rectangle 42">
            <a:extLst>
              <a:ext uri="{FF2B5EF4-FFF2-40B4-BE49-F238E27FC236}">
                <a16:creationId xmlns:a16="http://schemas.microsoft.com/office/drawing/2014/main" id="{31A570B6-BFBF-46DB-8D64-4816A55B6F1A}"/>
              </a:ext>
            </a:extLst>
          </p:cNvPr>
          <p:cNvSpPr/>
          <p:nvPr/>
        </p:nvSpPr>
        <p:spPr>
          <a:xfrm>
            <a:off x="1751394" y="1540628"/>
            <a:ext cx="8689212" cy="5317372"/>
          </a:xfrm>
          <a:prstGeom prst="roundRect">
            <a:avLst>
              <a:gd name="adj" fmla="val 50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D031C6-784C-429E-B6E8-0E9DD243F4FE}"/>
              </a:ext>
            </a:extLst>
          </p:cNvPr>
          <p:cNvGrpSpPr/>
          <p:nvPr/>
        </p:nvGrpSpPr>
        <p:grpSpPr>
          <a:xfrm>
            <a:off x="4076383" y="4032575"/>
            <a:ext cx="1354746" cy="2272420"/>
            <a:chOff x="-2259858" y="3544609"/>
            <a:chExt cx="1354746" cy="2272420"/>
          </a:xfrm>
        </p:grpSpPr>
        <p:sp>
          <p:nvSpPr>
            <p:cNvPr id="6" name="Freeform 194">
              <a:extLst>
                <a:ext uri="{FF2B5EF4-FFF2-40B4-BE49-F238E27FC236}">
                  <a16:creationId xmlns:a16="http://schemas.microsoft.com/office/drawing/2014/main" id="{F1E25F05-A465-4636-8D9E-314D9ED6C750}"/>
                </a:ext>
              </a:extLst>
            </p:cNvPr>
            <p:cNvSpPr/>
            <p:nvPr/>
          </p:nvSpPr>
          <p:spPr>
            <a:xfrm>
              <a:off x="-2259858" y="3544609"/>
              <a:ext cx="1344441" cy="2272420"/>
            </a:xfrm>
            <a:custGeom>
              <a:avLst/>
              <a:gdLst>
                <a:gd name="connsiteX0" fmla="*/ 439093 w 1321806"/>
                <a:gd name="connsiteY0" fmla="*/ 0 h 2272420"/>
                <a:gd name="connsiteX1" fmla="*/ 9053 w 1321806"/>
                <a:gd name="connsiteY1" fmla="*/ 253497 h 2272420"/>
                <a:gd name="connsiteX2" fmla="*/ 0 w 1321806"/>
                <a:gd name="connsiteY2" fmla="*/ 1769952 h 2272420"/>
                <a:gd name="connsiteX3" fmla="*/ 887239 w 1321806"/>
                <a:gd name="connsiteY3" fmla="*/ 2272420 h 2272420"/>
                <a:gd name="connsiteX4" fmla="*/ 1321806 w 1321806"/>
                <a:gd name="connsiteY4" fmla="*/ 2027976 h 2272420"/>
                <a:gd name="connsiteX5" fmla="*/ 1321806 w 1321806"/>
                <a:gd name="connsiteY5" fmla="*/ 1511929 h 2272420"/>
                <a:gd name="connsiteX6" fmla="*/ 878186 w 1321806"/>
                <a:gd name="connsiteY6" fmla="*/ 1267485 h 2272420"/>
                <a:gd name="connsiteX7" fmla="*/ 882713 w 1321806"/>
                <a:gd name="connsiteY7" fmla="*/ 262550 h 2272420"/>
                <a:gd name="connsiteX8" fmla="*/ 439093 w 1321806"/>
                <a:gd name="connsiteY8" fmla="*/ 0 h 2272420"/>
                <a:gd name="connsiteX0" fmla="*/ 439093 w 1321806"/>
                <a:gd name="connsiteY0" fmla="*/ 0 h 2272420"/>
                <a:gd name="connsiteX1" fmla="*/ 9053 w 1321806"/>
                <a:gd name="connsiteY1" fmla="*/ 253497 h 2272420"/>
                <a:gd name="connsiteX2" fmla="*/ 0 w 1321806"/>
                <a:gd name="connsiteY2" fmla="*/ 1769952 h 2272420"/>
                <a:gd name="connsiteX3" fmla="*/ 887239 w 1321806"/>
                <a:gd name="connsiteY3" fmla="*/ 2272420 h 2272420"/>
                <a:gd name="connsiteX4" fmla="*/ 1321806 w 1321806"/>
                <a:gd name="connsiteY4" fmla="*/ 2027976 h 2272420"/>
                <a:gd name="connsiteX5" fmla="*/ 1321806 w 1321806"/>
                <a:gd name="connsiteY5" fmla="*/ 1511929 h 2272420"/>
                <a:gd name="connsiteX6" fmla="*/ 878186 w 1321806"/>
                <a:gd name="connsiteY6" fmla="*/ 1267485 h 2272420"/>
                <a:gd name="connsiteX7" fmla="*/ 1307044 w 1321806"/>
                <a:gd name="connsiteY7" fmla="*/ 518582 h 2272420"/>
                <a:gd name="connsiteX8" fmla="*/ 439093 w 1321806"/>
                <a:gd name="connsiteY8" fmla="*/ 0 h 2272420"/>
                <a:gd name="connsiteX0" fmla="*/ 439093 w 1321806"/>
                <a:gd name="connsiteY0" fmla="*/ 0 h 2272420"/>
                <a:gd name="connsiteX1" fmla="*/ 9053 w 1321806"/>
                <a:gd name="connsiteY1" fmla="*/ 253497 h 2272420"/>
                <a:gd name="connsiteX2" fmla="*/ 0 w 1321806"/>
                <a:gd name="connsiteY2" fmla="*/ 1769952 h 2272420"/>
                <a:gd name="connsiteX3" fmla="*/ 887239 w 1321806"/>
                <a:gd name="connsiteY3" fmla="*/ 2272420 h 2272420"/>
                <a:gd name="connsiteX4" fmla="*/ 1321806 w 1321806"/>
                <a:gd name="connsiteY4" fmla="*/ 2027976 h 2272420"/>
                <a:gd name="connsiteX5" fmla="*/ 1321806 w 1321806"/>
                <a:gd name="connsiteY5" fmla="*/ 1511929 h 2272420"/>
                <a:gd name="connsiteX6" fmla="*/ 878186 w 1321806"/>
                <a:gd name="connsiteY6" fmla="*/ 1267485 h 2272420"/>
                <a:gd name="connsiteX7" fmla="*/ 1102503 w 1321806"/>
                <a:gd name="connsiteY7" fmla="*/ 870905 h 2272420"/>
                <a:gd name="connsiteX8" fmla="*/ 1307044 w 1321806"/>
                <a:gd name="connsiteY8" fmla="*/ 518582 h 2272420"/>
                <a:gd name="connsiteX9" fmla="*/ 439093 w 1321806"/>
                <a:gd name="connsiteY9" fmla="*/ 0 h 2272420"/>
                <a:gd name="connsiteX0" fmla="*/ 439093 w 1321806"/>
                <a:gd name="connsiteY0" fmla="*/ 0 h 2272420"/>
                <a:gd name="connsiteX1" fmla="*/ 9053 w 1321806"/>
                <a:gd name="connsiteY1" fmla="*/ 253497 h 2272420"/>
                <a:gd name="connsiteX2" fmla="*/ 0 w 1321806"/>
                <a:gd name="connsiteY2" fmla="*/ 1769952 h 2272420"/>
                <a:gd name="connsiteX3" fmla="*/ 887239 w 1321806"/>
                <a:gd name="connsiteY3" fmla="*/ 2272420 h 2272420"/>
                <a:gd name="connsiteX4" fmla="*/ 1321806 w 1321806"/>
                <a:gd name="connsiteY4" fmla="*/ 2027976 h 2272420"/>
                <a:gd name="connsiteX5" fmla="*/ 1321806 w 1321806"/>
                <a:gd name="connsiteY5" fmla="*/ 1511929 h 2272420"/>
                <a:gd name="connsiteX6" fmla="*/ 878186 w 1321806"/>
                <a:gd name="connsiteY6" fmla="*/ 1267485 h 2272420"/>
                <a:gd name="connsiteX7" fmla="*/ 1320120 w 1321806"/>
                <a:gd name="connsiteY7" fmla="*/ 1012419 h 2272420"/>
                <a:gd name="connsiteX8" fmla="*/ 1307044 w 1321806"/>
                <a:gd name="connsiteY8" fmla="*/ 518582 h 2272420"/>
                <a:gd name="connsiteX9" fmla="*/ 439093 w 1321806"/>
                <a:gd name="connsiteY9" fmla="*/ 0 h 227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1806" h="2272420">
                  <a:moveTo>
                    <a:pt x="439093" y="0"/>
                  </a:moveTo>
                  <a:lnTo>
                    <a:pt x="9053" y="253497"/>
                  </a:lnTo>
                  <a:cubicBezTo>
                    <a:pt x="6035" y="758982"/>
                    <a:pt x="3018" y="1264467"/>
                    <a:pt x="0" y="1769952"/>
                  </a:cubicBezTo>
                  <a:lnTo>
                    <a:pt x="887239" y="2272420"/>
                  </a:lnTo>
                  <a:lnTo>
                    <a:pt x="1321806" y="2027976"/>
                  </a:lnTo>
                  <a:lnTo>
                    <a:pt x="1321806" y="1511929"/>
                  </a:lnTo>
                  <a:lnTo>
                    <a:pt x="878186" y="1267485"/>
                  </a:lnTo>
                  <a:lnTo>
                    <a:pt x="1320120" y="1012419"/>
                  </a:lnTo>
                  <a:lnTo>
                    <a:pt x="1307044" y="518582"/>
                  </a:lnTo>
                  <a:lnTo>
                    <a:pt x="43909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26BB9236-D3E3-4938-ABE4-F1D887DCF52B}"/>
                </a:ext>
              </a:extLst>
            </p:cNvPr>
            <p:cNvSpPr/>
            <p:nvPr/>
          </p:nvSpPr>
          <p:spPr>
            <a:xfrm rot="16200000" flipH="1">
              <a:off x="-1509117" y="4208326"/>
              <a:ext cx="763306" cy="444705"/>
            </a:xfrm>
            <a:prstGeom prst="parallelogram">
              <a:avLst>
                <a:gd name="adj" fmla="val 57449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15B9CE9C-092C-4AF6-8069-CD8127E68780}"/>
              </a:ext>
            </a:extLst>
          </p:cNvPr>
          <p:cNvSpPr/>
          <p:nvPr/>
        </p:nvSpPr>
        <p:spPr>
          <a:xfrm rot="1835500">
            <a:off x="4134798" y="4177365"/>
            <a:ext cx="1266432" cy="456647"/>
          </a:xfrm>
          <a:prstGeom prst="flowChartInputOutpu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F84C63EB-ED58-45B0-A555-225DA6960604}"/>
              </a:ext>
            </a:extLst>
          </p:cNvPr>
          <p:cNvGrpSpPr/>
          <p:nvPr/>
        </p:nvGrpSpPr>
        <p:grpSpPr>
          <a:xfrm>
            <a:off x="1830327" y="4052166"/>
            <a:ext cx="1562184" cy="1418038"/>
            <a:chOff x="621264" y="1409582"/>
            <a:chExt cx="4949146" cy="929449"/>
          </a:xfrm>
        </p:grpSpPr>
        <p:sp>
          <p:nvSpPr>
            <p:cNvPr id="10" name="Rounded Rectangle 79">
              <a:extLst>
                <a:ext uri="{FF2B5EF4-FFF2-40B4-BE49-F238E27FC236}">
                  <a16:creationId xmlns:a16="http://schemas.microsoft.com/office/drawing/2014/main" id="{00CA37DB-709E-4612-BD32-FE1BD1B8DB2C}"/>
                </a:ext>
              </a:extLst>
            </p:cNvPr>
            <p:cNvSpPr/>
            <p:nvPr/>
          </p:nvSpPr>
          <p:spPr>
            <a:xfrm>
              <a:off x="621264" y="1409582"/>
              <a:ext cx="4949146" cy="929449"/>
            </a:xfrm>
            <a:prstGeom prst="roundRect">
              <a:avLst>
                <a:gd name="adj" fmla="val 22152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D72C5D-6F00-4481-BED5-690250946528}"/>
                </a:ext>
              </a:extLst>
            </p:cNvPr>
            <p:cNvSpPr txBox="1"/>
            <p:nvPr/>
          </p:nvSpPr>
          <p:spPr>
            <a:xfrm>
              <a:off x="877221" y="1458808"/>
              <a:ext cx="4437233" cy="86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Note:  We have to draw the solid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like this.</a:t>
              </a:r>
            </a:p>
          </p:txBody>
        </p:sp>
      </p:grpSp>
      <p:grpSp>
        <p:nvGrpSpPr>
          <p:cNvPr id="12" name="Group 213">
            <a:extLst>
              <a:ext uri="{FF2B5EF4-FFF2-40B4-BE49-F238E27FC236}">
                <a16:creationId xmlns:a16="http://schemas.microsoft.com/office/drawing/2014/main" id="{14D0FC5F-FDA8-49F3-9921-DE3412A0302F}"/>
              </a:ext>
            </a:extLst>
          </p:cNvPr>
          <p:cNvGrpSpPr/>
          <p:nvPr/>
        </p:nvGrpSpPr>
        <p:grpSpPr>
          <a:xfrm>
            <a:off x="6065714" y="2177679"/>
            <a:ext cx="3557202" cy="3318631"/>
            <a:chOff x="4821422" y="1509398"/>
            <a:chExt cx="3557202" cy="331863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540E7C-38DB-4C9A-A636-D847AB5385F6}"/>
                </a:ext>
              </a:extLst>
            </p:cNvPr>
            <p:cNvSpPr/>
            <p:nvPr/>
          </p:nvSpPr>
          <p:spPr>
            <a:xfrm rot="10800000">
              <a:off x="5258533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02ACC9-1704-4A81-A299-8BD4557E138F}"/>
                </a:ext>
              </a:extLst>
            </p:cNvPr>
            <p:cNvSpPr/>
            <p:nvPr/>
          </p:nvSpPr>
          <p:spPr>
            <a:xfrm rot="10800000">
              <a:off x="48214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F3467F-93A7-4366-B3D5-58562F84EBAF}"/>
                </a:ext>
              </a:extLst>
            </p:cNvPr>
            <p:cNvSpPr/>
            <p:nvPr/>
          </p:nvSpPr>
          <p:spPr>
            <a:xfrm rot="10800000">
              <a:off x="5258533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06B220-C6AE-4AD6-A0C5-3A139E229863}"/>
                </a:ext>
              </a:extLst>
            </p:cNvPr>
            <p:cNvSpPr/>
            <p:nvPr/>
          </p:nvSpPr>
          <p:spPr>
            <a:xfrm>
              <a:off x="569637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035B58-7C0E-4C10-B343-24378533BD09}"/>
                </a:ext>
              </a:extLst>
            </p:cNvPr>
            <p:cNvSpPr/>
            <p:nvPr/>
          </p:nvSpPr>
          <p:spPr>
            <a:xfrm rot="10800000">
              <a:off x="6133462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BE57FD-2118-4B25-A92A-A735ED4E2A7D}"/>
                </a:ext>
              </a:extLst>
            </p:cNvPr>
            <p:cNvSpPr/>
            <p:nvPr/>
          </p:nvSpPr>
          <p:spPr>
            <a:xfrm rot="10800000">
              <a:off x="6133462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77BE62-A5C5-425B-B379-6400675AD2FA}"/>
                </a:ext>
              </a:extLst>
            </p:cNvPr>
            <p:cNvSpPr/>
            <p:nvPr/>
          </p:nvSpPr>
          <p:spPr>
            <a:xfrm>
              <a:off x="6571304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840643-AD59-42CD-B664-0ABB581FF9F6}"/>
                </a:ext>
              </a:extLst>
            </p:cNvPr>
            <p:cNvSpPr/>
            <p:nvPr/>
          </p:nvSpPr>
          <p:spPr>
            <a:xfrm rot="10800000">
              <a:off x="701085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78487F-6B84-42D3-8D1F-07DE7E8163CE}"/>
                </a:ext>
              </a:extLst>
            </p:cNvPr>
            <p:cNvSpPr/>
            <p:nvPr/>
          </p:nvSpPr>
          <p:spPr>
            <a:xfrm rot="10800000">
              <a:off x="701085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1E0943-7AA2-47C2-A886-44A49E4DB717}"/>
                </a:ext>
              </a:extLst>
            </p:cNvPr>
            <p:cNvSpPr/>
            <p:nvPr/>
          </p:nvSpPr>
          <p:spPr>
            <a:xfrm>
              <a:off x="7448693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234C35-C1D3-4B19-B184-BFB247594F3F}"/>
                </a:ext>
              </a:extLst>
            </p:cNvPr>
            <p:cNvSpPr/>
            <p:nvPr/>
          </p:nvSpPr>
          <p:spPr>
            <a:xfrm rot="10800000">
              <a:off x="7885781" y="201225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8FD3DDF-607E-4377-860B-407258EB04E4}"/>
                </a:ext>
              </a:extLst>
            </p:cNvPr>
            <p:cNvSpPr/>
            <p:nvPr/>
          </p:nvSpPr>
          <p:spPr>
            <a:xfrm rot="10800000">
              <a:off x="7885781" y="150939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0066D02-61FF-4470-91C5-AC513885AC92}"/>
                </a:ext>
              </a:extLst>
            </p:cNvPr>
            <p:cNvSpPr/>
            <p:nvPr/>
          </p:nvSpPr>
          <p:spPr>
            <a:xfrm>
              <a:off x="8323622" y="1760828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6B2366-F746-4F43-B24A-05F9FD47E329}"/>
                </a:ext>
              </a:extLst>
            </p:cNvPr>
            <p:cNvSpPr/>
            <p:nvPr/>
          </p:nvSpPr>
          <p:spPr>
            <a:xfrm rot="10800000">
              <a:off x="5259651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3F5801-1692-4FF9-8B4A-0F1DBB7C1826}"/>
                </a:ext>
              </a:extLst>
            </p:cNvPr>
            <p:cNvSpPr/>
            <p:nvPr/>
          </p:nvSpPr>
          <p:spPr>
            <a:xfrm rot="10800000">
              <a:off x="4822540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1FFC8BD-5222-4751-B457-BB89CC3130A5}"/>
                </a:ext>
              </a:extLst>
            </p:cNvPr>
            <p:cNvSpPr/>
            <p:nvPr/>
          </p:nvSpPr>
          <p:spPr>
            <a:xfrm>
              <a:off x="5697493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B9714B3-0EBB-4D7F-B8B3-608676D2ED9C}"/>
                </a:ext>
              </a:extLst>
            </p:cNvPr>
            <p:cNvSpPr/>
            <p:nvPr/>
          </p:nvSpPr>
          <p:spPr>
            <a:xfrm rot="10800000">
              <a:off x="6134580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36067D-4CF7-4405-A134-5CC9564A79BF}"/>
                </a:ext>
              </a:extLst>
            </p:cNvPr>
            <p:cNvSpPr/>
            <p:nvPr/>
          </p:nvSpPr>
          <p:spPr>
            <a:xfrm>
              <a:off x="6572422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012A6B-212E-4280-8C81-CA890680DCE7}"/>
                </a:ext>
              </a:extLst>
            </p:cNvPr>
            <p:cNvSpPr/>
            <p:nvPr/>
          </p:nvSpPr>
          <p:spPr>
            <a:xfrm rot="10800000">
              <a:off x="701196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4AEBD99-F5FE-49A8-952F-B60B6241BDB2}"/>
                </a:ext>
              </a:extLst>
            </p:cNvPr>
            <p:cNvSpPr/>
            <p:nvPr/>
          </p:nvSpPr>
          <p:spPr>
            <a:xfrm>
              <a:off x="744981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C3209C-5E08-44A7-80C4-73198F6CBEF9}"/>
                </a:ext>
              </a:extLst>
            </p:cNvPr>
            <p:cNvSpPr/>
            <p:nvPr/>
          </p:nvSpPr>
          <p:spPr>
            <a:xfrm rot="10800000">
              <a:off x="7886899" y="251473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3E6014-9E6B-409D-A6DB-04AD5663DA92}"/>
                </a:ext>
              </a:extLst>
            </p:cNvPr>
            <p:cNvSpPr/>
            <p:nvPr/>
          </p:nvSpPr>
          <p:spPr>
            <a:xfrm>
              <a:off x="8324741" y="226330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91C1163-4D66-429D-AE6C-519D048EC409}"/>
                </a:ext>
              </a:extLst>
            </p:cNvPr>
            <p:cNvSpPr/>
            <p:nvPr/>
          </p:nvSpPr>
          <p:spPr>
            <a:xfrm rot="10800000">
              <a:off x="526007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AE3F900-1CF8-44DA-B299-CAC38C80AA82}"/>
                </a:ext>
              </a:extLst>
            </p:cNvPr>
            <p:cNvSpPr/>
            <p:nvPr/>
          </p:nvSpPr>
          <p:spPr>
            <a:xfrm rot="10800000">
              <a:off x="4822964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951272-BBDC-4ADA-80E8-DC62226B3A69}"/>
                </a:ext>
              </a:extLst>
            </p:cNvPr>
            <p:cNvSpPr/>
            <p:nvPr/>
          </p:nvSpPr>
          <p:spPr>
            <a:xfrm>
              <a:off x="5697917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E4649A-ED42-4E14-B3E0-595B8E980393}"/>
                </a:ext>
              </a:extLst>
            </p:cNvPr>
            <p:cNvSpPr/>
            <p:nvPr/>
          </p:nvSpPr>
          <p:spPr>
            <a:xfrm rot="10800000">
              <a:off x="6135005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81F21D-31CB-4542-A31B-DA6FAE46A803}"/>
                </a:ext>
              </a:extLst>
            </p:cNvPr>
            <p:cNvSpPr/>
            <p:nvPr/>
          </p:nvSpPr>
          <p:spPr>
            <a:xfrm>
              <a:off x="6572846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671A25D-ED70-4707-9552-69E6B4E7EAA6}"/>
                </a:ext>
              </a:extLst>
            </p:cNvPr>
            <p:cNvSpPr/>
            <p:nvPr/>
          </p:nvSpPr>
          <p:spPr>
            <a:xfrm rot="10800000">
              <a:off x="701239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86C76A-8AC1-4A3C-B755-BC0456955A7B}"/>
                </a:ext>
              </a:extLst>
            </p:cNvPr>
            <p:cNvSpPr/>
            <p:nvPr/>
          </p:nvSpPr>
          <p:spPr>
            <a:xfrm>
              <a:off x="745023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BA769CB-5CD4-4612-A71A-5BAD6D487353}"/>
                </a:ext>
              </a:extLst>
            </p:cNvPr>
            <p:cNvSpPr/>
            <p:nvPr/>
          </p:nvSpPr>
          <p:spPr>
            <a:xfrm rot="10800000">
              <a:off x="7887323" y="301728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19E3DE-6D25-46FF-AF72-0A6A353C897D}"/>
                </a:ext>
              </a:extLst>
            </p:cNvPr>
            <p:cNvSpPr/>
            <p:nvPr/>
          </p:nvSpPr>
          <p:spPr>
            <a:xfrm>
              <a:off x="8325165" y="2765855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BBA4019-6EFA-4EEC-AEFF-36DA300402BE}"/>
                </a:ext>
              </a:extLst>
            </p:cNvPr>
            <p:cNvSpPr/>
            <p:nvPr/>
          </p:nvSpPr>
          <p:spPr>
            <a:xfrm rot="10800000">
              <a:off x="526119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918FECA-69AC-49C6-9107-07B8BFD2E9EF}"/>
                </a:ext>
              </a:extLst>
            </p:cNvPr>
            <p:cNvSpPr/>
            <p:nvPr/>
          </p:nvSpPr>
          <p:spPr>
            <a:xfrm rot="10800000">
              <a:off x="48240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DFB60D1-D8A1-44C0-89E9-7D2A4BD0B38B}"/>
                </a:ext>
              </a:extLst>
            </p:cNvPr>
            <p:cNvSpPr/>
            <p:nvPr/>
          </p:nvSpPr>
          <p:spPr>
            <a:xfrm>
              <a:off x="569903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569541-1CA3-48FD-93FB-73DCBEC1960F}"/>
                </a:ext>
              </a:extLst>
            </p:cNvPr>
            <p:cNvSpPr/>
            <p:nvPr/>
          </p:nvSpPr>
          <p:spPr>
            <a:xfrm rot="10800000">
              <a:off x="6136123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BEB507-827F-4DEC-8DB0-B3658D92409D}"/>
                </a:ext>
              </a:extLst>
            </p:cNvPr>
            <p:cNvSpPr/>
            <p:nvPr/>
          </p:nvSpPr>
          <p:spPr>
            <a:xfrm>
              <a:off x="6573965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1FA712F-AD32-4703-9FAE-2CD503F66934}"/>
                </a:ext>
              </a:extLst>
            </p:cNvPr>
            <p:cNvSpPr/>
            <p:nvPr/>
          </p:nvSpPr>
          <p:spPr>
            <a:xfrm rot="10800000">
              <a:off x="7013512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7578517-46E4-412C-8D9E-09CFB7EDA421}"/>
                </a:ext>
              </a:extLst>
            </p:cNvPr>
            <p:cNvSpPr/>
            <p:nvPr/>
          </p:nvSpPr>
          <p:spPr>
            <a:xfrm>
              <a:off x="745135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6A8F08-4EFC-4826-894E-BFECD7C819E4}"/>
                </a:ext>
              </a:extLst>
            </p:cNvPr>
            <p:cNvSpPr/>
            <p:nvPr/>
          </p:nvSpPr>
          <p:spPr>
            <a:xfrm rot="10800000">
              <a:off x="7888441" y="3519760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193B22-6AC0-4264-A3E9-F57A03C25547}"/>
                </a:ext>
              </a:extLst>
            </p:cNvPr>
            <p:cNvSpPr/>
            <p:nvPr/>
          </p:nvSpPr>
          <p:spPr>
            <a:xfrm>
              <a:off x="8326283" y="326832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94A28D4-DE99-4F7B-AE12-ED538D53CF63}"/>
                </a:ext>
              </a:extLst>
            </p:cNvPr>
            <p:cNvSpPr/>
            <p:nvPr/>
          </p:nvSpPr>
          <p:spPr>
            <a:xfrm rot="10800000">
              <a:off x="5259782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5E799A2-6D66-4A92-B318-B5D962D1D80E}"/>
                </a:ext>
              </a:extLst>
            </p:cNvPr>
            <p:cNvSpPr/>
            <p:nvPr/>
          </p:nvSpPr>
          <p:spPr>
            <a:xfrm rot="10800000">
              <a:off x="48226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C88217-D4C7-4D74-8E1B-922CEB5F539F}"/>
                </a:ext>
              </a:extLst>
            </p:cNvPr>
            <p:cNvSpPr/>
            <p:nvPr/>
          </p:nvSpPr>
          <p:spPr>
            <a:xfrm>
              <a:off x="569762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1C5AFCA-E6DB-44BF-94D4-28CFDF3A7C77}"/>
                </a:ext>
              </a:extLst>
            </p:cNvPr>
            <p:cNvSpPr/>
            <p:nvPr/>
          </p:nvSpPr>
          <p:spPr>
            <a:xfrm rot="10800000">
              <a:off x="6134711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B13CC01-4AF0-428A-9994-80CD8E34D712}"/>
                </a:ext>
              </a:extLst>
            </p:cNvPr>
            <p:cNvSpPr/>
            <p:nvPr/>
          </p:nvSpPr>
          <p:spPr>
            <a:xfrm>
              <a:off x="6572553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40A144-C0F4-41FB-80FB-B2C14BABD296}"/>
                </a:ext>
              </a:extLst>
            </p:cNvPr>
            <p:cNvSpPr/>
            <p:nvPr/>
          </p:nvSpPr>
          <p:spPr>
            <a:xfrm rot="10800000">
              <a:off x="701210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8A7E7F7-8B79-4BF5-97D5-BBDDC2D9F35F}"/>
                </a:ext>
              </a:extLst>
            </p:cNvPr>
            <p:cNvSpPr/>
            <p:nvPr/>
          </p:nvSpPr>
          <p:spPr>
            <a:xfrm>
              <a:off x="7449942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62826E0-F65E-491A-AFD8-9E583EC335E7}"/>
                </a:ext>
              </a:extLst>
            </p:cNvPr>
            <p:cNvSpPr/>
            <p:nvPr/>
          </p:nvSpPr>
          <p:spPr>
            <a:xfrm rot="10800000">
              <a:off x="7887030" y="4022223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73A041A-1790-4F99-9DD1-63BB1573761A}"/>
                </a:ext>
              </a:extLst>
            </p:cNvPr>
            <p:cNvSpPr/>
            <p:nvPr/>
          </p:nvSpPr>
          <p:spPr>
            <a:xfrm>
              <a:off x="8324871" y="3770792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02E5E9A-0F8D-439F-BBC7-A68973893B6E}"/>
                </a:ext>
              </a:extLst>
            </p:cNvPr>
            <p:cNvSpPr/>
            <p:nvPr/>
          </p:nvSpPr>
          <p:spPr>
            <a:xfrm rot="10800000">
              <a:off x="5260900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F2D15E1-F75E-4D8A-831C-AC8E7EA50BFB}"/>
                </a:ext>
              </a:extLst>
            </p:cNvPr>
            <p:cNvSpPr/>
            <p:nvPr/>
          </p:nvSpPr>
          <p:spPr>
            <a:xfrm rot="10800000">
              <a:off x="4823789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6583017-6202-4F82-A0FD-BA0A187E74B7}"/>
                </a:ext>
              </a:extLst>
            </p:cNvPr>
            <p:cNvSpPr/>
            <p:nvPr/>
          </p:nvSpPr>
          <p:spPr>
            <a:xfrm>
              <a:off x="5698742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773F150-7704-4B7D-802B-614F9F809BDC}"/>
                </a:ext>
              </a:extLst>
            </p:cNvPr>
            <p:cNvSpPr/>
            <p:nvPr/>
          </p:nvSpPr>
          <p:spPr>
            <a:xfrm rot="10800000">
              <a:off x="6135829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0155829-4CA1-41F5-896B-A579C6510FF0}"/>
                </a:ext>
              </a:extLst>
            </p:cNvPr>
            <p:cNvSpPr/>
            <p:nvPr/>
          </p:nvSpPr>
          <p:spPr>
            <a:xfrm>
              <a:off x="6573671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4206F29-C297-4954-A390-91C9C4B84D38}"/>
                </a:ext>
              </a:extLst>
            </p:cNvPr>
            <p:cNvSpPr/>
            <p:nvPr/>
          </p:nvSpPr>
          <p:spPr>
            <a:xfrm rot="10800000">
              <a:off x="701321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4CDF407-5F79-4BDA-9417-3B72B7B45BF1}"/>
                </a:ext>
              </a:extLst>
            </p:cNvPr>
            <p:cNvSpPr/>
            <p:nvPr/>
          </p:nvSpPr>
          <p:spPr>
            <a:xfrm>
              <a:off x="745106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A8DF569-C0E2-41C4-9F6F-40949547EE3E}"/>
                </a:ext>
              </a:extLst>
            </p:cNvPr>
            <p:cNvSpPr/>
            <p:nvPr/>
          </p:nvSpPr>
          <p:spPr>
            <a:xfrm rot="10800000">
              <a:off x="7888148" y="452469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2A24C45-F70E-40BB-A676-7D3F3DC8C70C}"/>
                </a:ext>
              </a:extLst>
            </p:cNvPr>
            <p:cNvSpPr/>
            <p:nvPr/>
          </p:nvSpPr>
          <p:spPr>
            <a:xfrm>
              <a:off x="8325990" y="4273266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B477F9-747F-43CC-8C43-C47869BF085D}"/>
                </a:ext>
              </a:extLst>
            </p:cNvPr>
            <p:cNvSpPr/>
            <p:nvPr/>
          </p:nvSpPr>
          <p:spPr>
            <a:xfrm rot="10800000">
              <a:off x="4824213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71698DD-5739-48E7-9E8A-7E6E1DDE78CF}"/>
                </a:ext>
              </a:extLst>
            </p:cNvPr>
            <p:cNvSpPr/>
            <p:nvPr/>
          </p:nvSpPr>
          <p:spPr>
            <a:xfrm>
              <a:off x="5699166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29A0107-D35E-4366-9EAB-95ACF09F7C5D}"/>
                </a:ext>
              </a:extLst>
            </p:cNvPr>
            <p:cNvSpPr/>
            <p:nvPr/>
          </p:nvSpPr>
          <p:spPr>
            <a:xfrm>
              <a:off x="6574095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92E8D19-BB25-4579-995C-CE7DC2C18A03}"/>
                </a:ext>
              </a:extLst>
            </p:cNvPr>
            <p:cNvSpPr/>
            <p:nvPr/>
          </p:nvSpPr>
          <p:spPr>
            <a:xfrm>
              <a:off x="745148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855A5DC-8FC9-4248-AD8C-D4903EF4C4D7}"/>
                </a:ext>
              </a:extLst>
            </p:cNvPr>
            <p:cNvSpPr/>
            <p:nvPr/>
          </p:nvSpPr>
          <p:spPr>
            <a:xfrm>
              <a:off x="8326414" y="4775819"/>
              <a:ext cx="52210" cy="5221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F5C5F44-0030-4127-9C78-4A818F57A51F}"/>
              </a:ext>
            </a:extLst>
          </p:cNvPr>
          <p:cNvCxnSpPr/>
          <p:nvPr/>
        </p:nvCxnSpPr>
        <p:spPr>
          <a:xfrm>
            <a:off x="6942471" y="2435703"/>
            <a:ext cx="917110" cy="5294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D67B33-6C69-450C-AC21-A584E0E1F360}"/>
              </a:ext>
            </a:extLst>
          </p:cNvPr>
          <p:cNvCxnSpPr/>
          <p:nvPr/>
        </p:nvCxnSpPr>
        <p:spPr>
          <a:xfrm flipH="1">
            <a:off x="6973124" y="3700472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5AFDCF4-0C93-469B-866B-DDD16A00E441}"/>
              </a:ext>
            </a:extLst>
          </p:cNvPr>
          <p:cNvCxnSpPr/>
          <p:nvPr/>
        </p:nvCxnSpPr>
        <p:spPr>
          <a:xfrm flipV="1">
            <a:off x="6515990" y="2700212"/>
            <a:ext cx="0" cy="1504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0CFA50-5BF8-4BA3-A83E-8CBFBC4D1E1C}"/>
              </a:ext>
            </a:extLst>
          </p:cNvPr>
          <p:cNvCxnSpPr/>
          <p:nvPr/>
        </p:nvCxnSpPr>
        <p:spPr>
          <a:xfrm flipV="1">
            <a:off x="6963428" y="2962208"/>
            <a:ext cx="0" cy="1504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B28DCEE-93DD-47ED-B568-0C1DEAFECA45}"/>
              </a:ext>
            </a:extLst>
          </p:cNvPr>
          <p:cNvCxnSpPr/>
          <p:nvPr/>
        </p:nvCxnSpPr>
        <p:spPr>
          <a:xfrm flipV="1">
            <a:off x="7399172" y="4195456"/>
            <a:ext cx="0" cy="5377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CE92FC5-BA8F-47B3-A715-DA4E916F5280}"/>
              </a:ext>
            </a:extLst>
          </p:cNvPr>
          <p:cNvCxnSpPr/>
          <p:nvPr/>
        </p:nvCxnSpPr>
        <p:spPr>
          <a:xfrm flipV="1">
            <a:off x="7838450" y="3951847"/>
            <a:ext cx="6983" cy="5340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11BBFAD-64FB-4F71-822F-174D394C0B30}"/>
              </a:ext>
            </a:extLst>
          </p:cNvPr>
          <p:cNvCxnSpPr/>
          <p:nvPr/>
        </p:nvCxnSpPr>
        <p:spPr>
          <a:xfrm>
            <a:off x="6507260" y="2688585"/>
            <a:ext cx="908521" cy="5245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BB1D3C9-298F-4A42-A017-A979C9273EFA}"/>
              </a:ext>
            </a:extLst>
          </p:cNvPr>
          <p:cNvCxnSpPr/>
          <p:nvPr/>
        </p:nvCxnSpPr>
        <p:spPr>
          <a:xfrm>
            <a:off x="6507152" y="3200053"/>
            <a:ext cx="892021" cy="5150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C1628E4-4289-4D06-90A0-EF90F5854B65}"/>
              </a:ext>
            </a:extLst>
          </p:cNvPr>
          <p:cNvCxnSpPr/>
          <p:nvPr/>
        </p:nvCxnSpPr>
        <p:spPr>
          <a:xfrm>
            <a:off x="7391405" y="3704145"/>
            <a:ext cx="468176" cy="270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2A311D0-4A6F-414A-81F1-041A2E392C12}"/>
              </a:ext>
            </a:extLst>
          </p:cNvPr>
          <p:cNvCxnSpPr/>
          <p:nvPr/>
        </p:nvCxnSpPr>
        <p:spPr>
          <a:xfrm>
            <a:off x="6507259" y="3700080"/>
            <a:ext cx="903496" cy="5216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DA63B17-BFA7-45FD-B521-23DF94B00900}"/>
              </a:ext>
            </a:extLst>
          </p:cNvPr>
          <p:cNvCxnSpPr/>
          <p:nvPr/>
        </p:nvCxnSpPr>
        <p:spPr>
          <a:xfrm>
            <a:off x="6502825" y="4205670"/>
            <a:ext cx="909604" cy="5251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0632E86-EED8-448E-A029-F7F51540A2EE}"/>
              </a:ext>
            </a:extLst>
          </p:cNvPr>
          <p:cNvCxnSpPr/>
          <p:nvPr/>
        </p:nvCxnSpPr>
        <p:spPr>
          <a:xfrm flipV="1">
            <a:off x="7845432" y="2969157"/>
            <a:ext cx="0" cy="4997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FD709-5A33-4FA9-B2A1-8CC817E9FB5F}"/>
              </a:ext>
            </a:extLst>
          </p:cNvPr>
          <p:cNvCxnSpPr/>
          <p:nvPr/>
        </p:nvCxnSpPr>
        <p:spPr>
          <a:xfrm flipH="1">
            <a:off x="6522731" y="2436270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2B9C232-FDBD-4735-9D22-3B778F93A6D1}"/>
              </a:ext>
            </a:extLst>
          </p:cNvPr>
          <p:cNvCxnSpPr/>
          <p:nvPr/>
        </p:nvCxnSpPr>
        <p:spPr>
          <a:xfrm flipH="1">
            <a:off x="6944654" y="2702336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AB7938-C8E1-4120-B8F6-D89F810A9440}"/>
              </a:ext>
            </a:extLst>
          </p:cNvPr>
          <p:cNvCxnSpPr/>
          <p:nvPr/>
        </p:nvCxnSpPr>
        <p:spPr>
          <a:xfrm flipH="1">
            <a:off x="7415780" y="3452609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FFD9224-76F5-4652-AEE0-E49F233D4AEA}"/>
              </a:ext>
            </a:extLst>
          </p:cNvPr>
          <p:cNvCxnSpPr/>
          <p:nvPr/>
        </p:nvCxnSpPr>
        <p:spPr>
          <a:xfrm flipH="1">
            <a:off x="7391805" y="3963403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B827DE0-BEBC-4E6A-8E1B-26AA1FCD4B31}"/>
              </a:ext>
            </a:extLst>
          </p:cNvPr>
          <p:cNvCxnSpPr/>
          <p:nvPr/>
        </p:nvCxnSpPr>
        <p:spPr>
          <a:xfrm flipH="1">
            <a:off x="7399504" y="4470738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4A0D4E-FD86-47A0-B365-55B0C4FA9C81}"/>
              </a:ext>
            </a:extLst>
          </p:cNvPr>
          <p:cNvCxnSpPr/>
          <p:nvPr/>
        </p:nvCxnSpPr>
        <p:spPr>
          <a:xfrm>
            <a:off x="4524675" y="4021330"/>
            <a:ext cx="896311" cy="515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83A4C8-5D61-4884-BD18-D91F91F447D1}"/>
              </a:ext>
            </a:extLst>
          </p:cNvPr>
          <p:cNvCxnSpPr/>
          <p:nvPr/>
        </p:nvCxnSpPr>
        <p:spPr>
          <a:xfrm flipH="1">
            <a:off x="4555327" y="5286099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41C4AF3-8B7B-404B-BD71-5E72CF9A44BC}"/>
              </a:ext>
            </a:extLst>
          </p:cNvPr>
          <p:cNvCxnSpPr/>
          <p:nvPr/>
        </p:nvCxnSpPr>
        <p:spPr>
          <a:xfrm flipV="1">
            <a:off x="4098193" y="4280755"/>
            <a:ext cx="0" cy="1529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EA0A762-6B1C-41AC-8200-96D137C67F48}"/>
              </a:ext>
            </a:extLst>
          </p:cNvPr>
          <p:cNvCxnSpPr/>
          <p:nvPr/>
        </p:nvCxnSpPr>
        <p:spPr>
          <a:xfrm flipV="1">
            <a:off x="4545631" y="4547835"/>
            <a:ext cx="0" cy="1504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CF1BB62-AF3E-4C16-ACF4-90733E83037D}"/>
              </a:ext>
            </a:extLst>
          </p:cNvPr>
          <p:cNvCxnSpPr/>
          <p:nvPr/>
        </p:nvCxnSpPr>
        <p:spPr>
          <a:xfrm flipV="1">
            <a:off x="4981375" y="5781083"/>
            <a:ext cx="0" cy="5377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0D2B990-EE9D-44E4-9B8B-F9BFF801081F}"/>
              </a:ext>
            </a:extLst>
          </p:cNvPr>
          <p:cNvCxnSpPr/>
          <p:nvPr/>
        </p:nvCxnSpPr>
        <p:spPr>
          <a:xfrm flipV="1">
            <a:off x="5414003" y="5537474"/>
            <a:ext cx="6983" cy="534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A016A4B-DB7F-44CE-85E6-367AD24D6A55}"/>
              </a:ext>
            </a:extLst>
          </p:cNvPr>
          <p:cNvCxnSpPr/>
          <p:nvPr/>
        </p:nvCxnSpPr>
        <p:spPr>
          <a:xfrm>
            <a:off x="4089463" y="4274213"/>
            <a:ext cx="876823" cy="5062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F4683ED-6450-459F-AF21-EDE09DF5FF86}"/>
              </a:ext>
            </a:extLst>
          </p:cNvPr>
          <p:cNvCxnSpPr/>
          <p:nvPr/>
        </p:nvCxnSpPr>
        <p:spPr>
          <a:xfrm>
            <a:off x="4089355" y="4785680"/>
            <a:ext cx="876931" cy="5062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978B13-3C01-4C57-BC67-55425A4380E1}"/>
              </a:ext>
            </a:extLst>
          </p:cNvPr>
          <p:cNvCxnSpPr/>
          <p:nvPr/>
        </p:nvCxnSpPr>
        <p:spPr>
          <a:xfrm>
            <a:off x="4973609" y="5293098"/>
            <a:ext cx="455485" cy="262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A277C44-EB3A-4E51-8D19-4AD32595639E}"/>
              </a:ext>
            </a:extLst>
          </p:cNvPr>
          <p:cNvCxnSpPr/>
          <p:nvPr/>
        </p:nvCxnSpPr>
        <p:spPr>
          <a:xfrm>
            <a:off x="4089428" y="5295243"/>
            <a:ext cx="903531" cy="5121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CF47E6-B98A-416E-ADEE-660F7E10B527}"/>
              </a:ext>
            </a:extLst>
          </p:cNvPr>
          <p:cNvCxnSpPr/>
          <p:nvPr/>
        </p:nvCxnSpPr>
        <p:spPr>
          <a:xfrm>
            <a:off x="4103912" y="5802201"/>
            <a:ext cx="890721" cy="5142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810A9B5-B8DF-4497-BB43-A8E2F2E9B4BB}"/>
              </a:ext>
            </a:extLst>
          </p:cNvPr>
          <p:cNvCxnSpPr/>
          <p:nvPr/>
        </p:nvCxnSpPr>
        <p:spPr>
          <a:xfrm flipV="1">
            <a:off x="4976058" y="4783095"/>
            <a:ext cx="0" cy="5149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7BECED9-8E0B-448D-9327-8BD9D4892EAC}"/>
              </a:ext>
            </a:extLst>
          </p:cNvPr>
          <p:cNvCxnSpPr/>
          <p:nvPr/>
        </p:nvCxnSpPr>
        <p:spPr>
          <a:xfrm flipH="1">
            <a:off x="4104934" y="4021897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794D891-5384-4A42-8E49-33115C409635}"/>
              </a:ext>
            </a:extLst>
          </p:cNvPr>
          <p:cNvCxnSpPr/>
          <p:nvPr/>
        </p:nvCxnSpPr>
        <p:spPr>
          <a:xfrm flipH="1">
            <a:off x="4526857" y="4287963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9C270F5-1B6F-4933-AFCC-A13AF744594C}"/>
              </a:ext>
            </a:extLst>
          </p:cNvPr>
          <p:cNvCxnSpPr/>
          <p:nvPr/>
        </p:nvCxnSpPr>
        <p:spPr>
          <a:xfrm flipH="1">
            <a:off x="4974008" y="5044730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C92CD45-83D3-49F5-897A-FFDD4CC21B5A}"/>
              </a:ext>
            </a:extLst>
          </p:cNvPr>
          <p:cNvCxnSpPr/>
          <p:nvPr/>
        </p:nvCxnSpPr>
        <p:spPr>
          <a:xfrm flipH="1">
            <a:off x="4974008" y="5549030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237FCA8-968F-49E8-B126-69CCBE5549ED}"/>
              </a:ext>
            </a:extLst>
          </p:cNvPr>
          <p:cNvCxnSpPr/>
          <p:nvPr/>
        </p:nvCxnSpPr>
        <p:spPr>
          <a:xfrm flipH="1">
            <a:off x="4981707" y="6056365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5">
            <a:extLst>
              <a:ext uri="{FF2B5EF4-FFF2-40B4-BE49-F238E27FC236}">
                <a16:creationId xmlns:a16="http://schemas.microsoft.com/office/drawing/2014/main" id="{8B154B6A-4055-4BE7-A99B-F3465AB05E46}"/>
              </a:ext>
            </a:extLst>
          </p:cNvPr>
          <p:cNvGrpSpPr/>
          <p:nvPr/>
        </p:nvGrpSpPr>
        <p:grpSpPr>
          <a:xfrm>
            <a:off x="8458867" y="2632640"/>
            <a:ext cx="1808329" cy="781717"/>
            <a:chOff x="493546" y="1422305"/>
            <a:chExt cx="5076864" cy="653241"/>
          </a:xfrm>
        </p:grpSpPr>
        <p:sp>
          <p:nvSpPr>
            <p:cNvPr id="111" name="Rounded Rectangle 220">
              <a:extLst>
                <a:ext uri="{FF2B5EF4-FFF2-40B4-BE49-F238E27FC236}">
                  <a16:creationId xmlns:a16="http://schemas.microsoft.com/office/drawing/2014/main" id="{DA2F2566-FE8A-45A7-8E57-6B8C63756D6C}"/>
                </a:ext>
              </a:extLst>
            </p:cNvPr>
            <p:cNvSpPr/>
            <p:nvPr/>
          </p:nvSpPr>
          <p:spPr>
            <a:xfrm>
              <a:off x="493546" y="1422305"/>
              <a:ext cx="5076864" cy="653241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FA3FFC-8E82-4156-9D59-E4E89F564913}"/>
                </a:ext>
              </a:extLst>
            </p:cNvPr>
            <p:cNvSpPr txBox="1"/>
            <p:nvPr/>
          </p:nvSpPr>
          <p:spPr>
            <a:xfrm>
              <a:off x="625259" y="1478873"/>
              <a:ext cx="4813437" cy="54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Next we will draw these two side lengths.</a:t>
              </a:r>
            </a:p>
          </p:txBody>
        </p:sp>
      </p:grpSp>
      <p:grpSp>
        <p:nvGrpSpPr>
          <p:cNvPr id="113" name="Group 15">
            <a:extLst>
              <a:ext uri="{FF2B5EF4-FFF2-40B4-BE49-F238E27FC236}">
                <a16:creationId xmlns:a16="http://schemas.microsoft.com/office/drawing/2014/main" id="{46998C8B-893C-4CDF-9C26-8687171053E0}"/>
              </a:ext>
            </a:extLst>
          </p:cNvPr>
          <p:cNvGrpSpPr/>
          <p:nvPr/>
        </p:nvGrpSpPr>
        <p:grpSpPr>
          <a:xfrm>
            <a:off x="8458867" y="3504761"/>
            <a:ext cx="1808329" cy="617441"/>
            <a:chOff x="493546" y="1422305"/>
            <a:chExt cx="5076864" cy="515964"/>
          </a:xfrm>
        </p:grpSpPr>
        <p:sp>
          <p:nvSpPr>
            <p:cNvPr id="114" name="Rounded Rectangle 223">
              <a:extLst>
                <a:ext uri="{FF2B5EF4-FFF2-40B4-BE49-F238E27FC236}">
                  <a16:creationId xmlns:a16="http://schemas.microsoft.com/office/drawing/2014/main" id="{A788B7CB-3EBF-4FBA-8764-18599E8EE749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0135D51-9FB8-4A20-B700-86126DAE8D78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16" name="Group 15">
            <a:extLst>
              <a:ext uri="{FF2B5EF4-FFF2-40B4-BE49-F238E27FC236}">
                <a16:creationId xmlns:a16="http://schemas.microsoft.com/office/drawing/2014/main" id="{7BB8B585-28CC-4D11-8B0F-A205350967AB}"/>
              </a:ext>
            </a:extLst>
          </p:cNvPr>
          <p:cNvGrpSpPr/>
          <p:nvPr/>
        </p:nvGrpSpPr>
        <p:grpSpPr>
          <a:xfrm>
            <a:off x="8458867" y="4212606"/>
            <a:ext cx="1808329" cy="617441"/>
            <a:chOff x="493546" y="1422305"/>
            <a:chExt cx="5076864" cy="515964"/>
          </a:xfrm>
        </p:grpSpPr>
        <p:sp>
          <p:nvSpPr>
            <p:cNvPr id="117" name="Rounded Rectangle 226">
              <a:extLst>
                <a:ext uri="{FF2B5EF4-FFF2-40B4-BE49-F238E27FC236}">
                  <a16:creationId xmlns:a16="http://schemas.microsoft.com/office/drawing/2014/main" id="{6D6D4C0E-DEEF-4FD0-BAA2-D734A9B3F394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5334CB0-F5A5-49D1-8DF6-DAE4707B43F3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Then draw these vertical lines.</a:t>
              </a:r>
            </a:p>
          </p:txBody>
        </p:sp>
      </p:grpSp>
      <p:grpSp>
        <p:nvGrpSpPr>
          <p:cNvPr id="119" name="Group 15">
            <a:extLst>
              <a:ext uri="{FF2B5EF4-FFF2-40B4-BE49-F238E27FC236}">
                <a16:creationId xmlns:a16="http://schemas.microsoft.com/office/drawing/2014/main" id="{7DD36985-E520-49D2-8A3C-B50E14135326}"/>
              </a:ext>
            </a:extLst>
          </p:cNvPr>
          <p:cNvGrpSpPr/>
          <p:nvPr/>
        </p:nvGrpSpPr>
        <p:grpSpPr>
          <a:xfrm>
            <a:off x="8458867" y="4920451"/>
            <a:ext cx="1808329" cy="617441"/>
            <a:chOff x="493546" y="1422305"/>
            <a:chExt cx="5076864" cy="515964"/>
          </a:xfrm>
        </p:grpSpPr>
        <p:sp>
          <p:nvSpPr>
            <p:cNvPr id="120" name="Rounded Rectangle 229">
              <a:extLst>
                <a:ext uri="{FF2B5EF4-FFF2-40B4-BE49-F238E27FC236}">
                  <a16:creationId xmlns:a16="http://schemas.microsoft.com/office/drawing/2014/main" id="{01DC82F1-6E21-4B0A-8C9D-73EF96EF1569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4B86D7-A624-4412-9178-6FED9E5DC7FF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draw these diagonal lines.</a:t>
              </a:r>
            </a:p>
          </p:txBody>
        </p:sp>
      </p:grpSp>
      <p:grpSp>
        <p:nvGrpSpPr>
          <p:cNvPr id="122" name="Group 15">
            <a:extLst>
              <a:ext uri="{FF2B5EF4-FFF2-40B4-BE49-F238E27FC236}">
                <a16:creationId xmlns:a16="http://schemas.microsoft.com/office/drawing/2014/main" id="{A7C3B09C-CB3B-421B-AAD6-412CBC05AA70}"/>
              </a:ext>
            </a:extLst>
          </p:cNvPr>
          <p:cNvGrpSpPr/>
          <p:nvPr/>
        </p:nvGrpSpPr>
        <p:grpSpPr>
          <a:xfrm>
            <a:off x="8458867" y="5628298"/>
            <a:ext cx="1808329" cy="617441"/>
            <a:chOff x="493546" y="1422305"/>
            <a:chExt cx="5076864" cy="515964"/>
          </a:xfrm>
        </p:grpSpPr>
        <p:sp>
          <p:nvSpPr>
            <p:cNvPr id="123" name="Rounded Rectangle 232">
              <a:extLst>
                <a:ext uri="{FF2B5EF4-FFF2-40B4-BE49-F238E27FC236}">
                  <a16:creationId xmlns:a16="http://schemas.microsoft.com/office/drawing/2014/main" id="{2C2B020B-6F80-4D58-B3C8-F3F4952D505D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EB10057-C21B-4FB9-8A48-EDA3FA782979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Now we can draw the final line.</a:t>
              </a:r>
            </a:p>
          </p:txBody>
        </p:sp>
      </p:grpSp>
      <p:grpSp>
        <p:nvGrpSpPr>
          <p:cNvPr id="125" name="Group 15">
            <a:extLst>
              <a:ext uri="{FF2B5EF4-FFF2-40B4-BE49-F238E27FC236}">
                <a16:creationId xmlns:a16="http://schemas.microsoft.com/office/drawing/2014/main" id="{ADD17470-5D85-4CCC-B297-42DA6CA3E398}"/>
              </a:ext>
            </a:extLst>
          </p:cNvPr>
          <p:cNvGrpSpPr/>
          <p:nvPr/>
        </p:nvGrpSpPr>
        <p:grpSpPr>
          <a:xfrm>
            <a:off x="8458867" y="1924795"/>
            <a:ext cx="1808329" cy="617441"/>
            <a:chOff x="493546" y="1422305"/>
            <a:chExt cx="5076864" cy="515964"/>
          </a:xfrm>
        </p:grpSpPr>
        <p:sp>
          <p:nvSpPr>
            <p:cNvPr id="126" name="Rounded Rectangle 151">
              <a:extLst>
                <a:ext uri="{FF2B5EF4-FFF2-40B4-BE49-F238E27FC236}">
                  <a16:creationId xmlns:a16="http://schemas.microsoft.com/office/drawing/2014/main" id="{D95AD582-D8F8-4EEE-B4BA-078E2BE9188E}"/>
                </a:ext>
              </a:extLst>
            </p:cNvPr>
            <p:cNvSpPr/>
            <p:nvPr/>
          </p:nvSpPr>
          <p:spPr>
            <a:xfrm>
              <a:off x="493546" y="1422305"/>
              <a:ext cx="5076864" cy="515964"/>
            </a:xfrm>
            <a:prstGeom prst="roundRect">
              <a:avLst>
                <a:gd name="adj" fmla="val 22152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18C0348-7BA3-4B9D-8FE9-5EFCEE2F056B}"/>
                </a:ext>
              </a:extLst>
            </p:cNvPr>
            <p:cNvSpPr txBox="1"/>
            <p:nvPr/>
          </p:nvSpPr>
          <p:spPr>
            <a:xfrm>
              <a:off x="625259" y="1487392"/>
              <a:ext cx="4813437" cy="3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Start by drawing</a:t>
              </a:r>
            </a:p>
            <a:p>
              <a:pPr algn="ctr"/>
              <a:r>
                <a:rPr lang="en-GB" sz="1200" b="1" dirty="0">
                  <a:latin typeface="Arial" pitchFamily="34" charset="0"/>
                  <a:cs typeface="Arial" pitchFamily="34" charset="0"/>
                </a:rPr>
                <a:t>the top.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FD19D73-40EF-47D2-A8BB-A0209A8B1092}"/>
              </a:ext>
            </a:extLst>
          </p:cNvPr>
          <p:cNvGrpSpPr/>
          <p:nvPr/>
        </p:nvGrpSpPr>
        <p:grpSpPr>
          <a:xfrm>
            <a:off x="4100061" y="1704403"/>
            <a:ext cx="1461742" cy="2059450"/>
            <a:chOff x="3055669" y="941123"/>
            <a:chExt cx="1461742" cy="2059450"/>
          </a:xfrm>
        </p:grpSpPr>
        <p:grpSp>
          <p:nvGrpSpPr>
            <p:cNvPr id="129" name="Group 94">
              <a:extLst>
                <a:ext uri="{FF2B5EF4-FFF2-40B4-BE49-F238E27FC236}">
                  <a16:creationId xmlns:a16="http://schemas.microsoft.com/office/drawing/2014/main" id="{CD6E32AE-F1D7-4C15-9CE5-36237C7140A0}"/>
                </a:ext>
              </a:extLst>
            </p:cNvPr>
            <p:cNvGrpSpPr/>
            <p:nvPr/>
          </p:nvGrpSpPr>
          <p:grpSpPr>
            <a:xfrm>
              <a:off x="3055669" y="941123"/>
              <a:ext cx="1461742" cy="2059450"/>
              <a:chOff x="967946" y="2427984"/>
              <a:chExt cx="1814114" cy="2555908"/>
            </a:xfrm>
            <a:solidFill>
              <a:srgbClr val="CC0000"/>
            </a:solidFill>
          </p:grpSpPr>
          <p:sp>
            <p:nvSpPr>
              <p:cNvPr id="131" name="Cube 130">
                <a:extLst>
                  <a:ext uri="{FF2B5EF4-FFF2-40B4-BE49-F238E27FC236}">
                    <a16:creationId xmlns:a16="http://schemas.microsoft.com/office/drawing/2014/main" id="{5A7C0936-710B-403C-8C25-CD39FA8F727C}"/>
                  </a:ext>
                </a:extLst>
              </p:cNvPr>
              <p:cNvSpPr/>
              <p:nvPr/>
            </p:nvSpPr>
            <p:spPr>
              <a:xfrm>
                <a:off x="967946" y="3908854"/>
                <a:ext cx="1075038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2" name="Cube 131">
                <a:extLst>
                  <a:ext uri="{FF2B5EF4-FFF2-40B4-BE49-F238E27FC236}">
                    <a16:creationId xmlns:a16="http://schemas.microsoft.com/office/drawing/2014/main" id="{915C6427-6CC6-4022-A87F-A7890CA15D60}"/>
                  </a:ext>
                </a:extLst>
              </p:cNvPr>
              <p:cNvSpPr/>
              <p:nvPr/>
            </p:nvSpPr>
            <p:spPr>
              <a:xfrm>
                <a:off x="1707021" y="3908854"/>
                <a:ext cx="1075039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Cube 132">
                <a:extLst>
                  <a:ext uri="{FF2B5EF4-FFF2-40B4-BE49-F238E27FC236}">
                    <a16:creationId xmlns:a16="http://schemas.microsoft.com/office/drawing/2014/main" id="{FA2E99DC-A216-4D2C-B180-967DF0A1DDC3}"/>
                  </a:ext>
                </a:extLst>
              </p:cNvPr>
              <p:cNvSpPr/>
              <p:nvPr/>
            </p:nvSpPr>
            <p:spPr>
              <a:xfrm>
                <a:off x="967946" y="3172344"/>
                <a:ext cx="1075038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4" name="Cube 133">
                <a:extLst>
                  <a:ext uri="{FF2B5EF4-FFF2-40B4-BE49-F238E27FC236}">
                    <a16:creationId xmlns:a16="http://schemas.microsoft.com/office/drawing/2014/main" id="{BEB29CAE-3DC2-414C-9A33-176BDBF1BCBE}"/>
                  </a:ext>
                </a:extLst>
              </p:cNvPr>
              <p:cNvSpPr/>
              <p:nvPr/>
            </p:nvSpPr>
            <p:spPr>
              <a:xfrm>
                <a:off x="967946" y="2427984"/>
                <a:ext cx="1075039" cy="1075038"/>
              </a:xfrm>
              <a:prstGeom prst="cube">
                <a:avLst>
                  <a:gd name="adj" fmla="val 3189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127AEC45-3219-4922-9ED8-FCD8F000D897}"/>
                </a:ext>
              </a:extLst>
            </p:cNvPr>
            <p:cNvSpPr/>
            <p:nvPr/>
          </p:nvSpPr>
          <p:spPr>
            <a:xfrm>
              <a:off x="3651187" y="941123"/>
              <a:ext cx="866224" cy="866223"/>
            </a:xfrm>
            <a:prstGeom prst="cube">
              <a:avLst>
                <a:gd name="adj" fmla="val 31897"/>
              </a:avLst>
            </a:prstGeom>
            <a:solidFill>
              <a:srgbClr val="CC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208B82C-55D0-4157-B839-709581D450EB}"/>
              </a:ext>
            </a:extLst>
          </p:cNvPr>
          <p:cNvCxnSpPr/>
          <p:nvPr/>
        </p:nvCxnSpPr>
        <p:spPr>
          <a:xfrm flipV="1">
            <a:off x="5414002" y="4532023"/>
            <a:ext cx="0" cy="521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634E31-2BA5-4A11-B4B4-02B82959192F}"/>
              </a:ext>
            </a:extLst>
          </p:cNvPr>
          <p:cNvCxnSpPr/>
          <p:nvPr/>
        </p:nvCxnSpPr>
        <p:spPr>
          <a:xfrm flipH="1">
            <a:off x="4976058" y="4533287"/>
            <a:ext cx="442656" cy="255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B15A51D-9BE1-43F4-9EE9-956E3FC8079F}"/>
              </a:ext>
            </a:extLst>
          </p:cNvPr>
          <p:cNvCxnSpPr/>
          <p:nvPr/>
        </p:nvCxnSpPr>
        <p:spPr>
          <a:xfrm flipV="1">
            <a:off x="7406520" y="3200053"/>
            <a:ext cx="0" cy="5377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81DB66D-016D-4230-9A2A-02BAF42D779F}"/>
              </a:ext>
            </a:extLst>
          </p:cNvPr>
          <p:cNvCxnSpPr/>
          <p:nvPr/>
        </p:nvCxnSpPr>
        <p:spPr>
          <a:xfrm flipH="1">
            <a:off x="7415780" y="2950895"/>
            <a:ext cx="442656" cy="255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5">
            <a:extLst>
              <a:ext uri="{FF2B5EF4-FFF2-40B4-BE49-F238E27FC236}">
                <a16:creationId xmlns:a16="http://schemas.microsoft.com/office/drawing/2014/main" id="{C68AFA6B-C415-4474-939B-DBF631C942FD}"/>
              </a:ext>
            </a:extLst>
          </p:cNvPr>
          <p:cNvGrpSpPr/>
          <p:nvPr/>
        </p:nvGrpSpPr>
        <p:grpSpPr>
          <a:xfrm>
            <a:off x="1815671" y="1742821"/>
            <a:ext cx="1672491" cy="1392484"/>
            <a:chOff x="621264" y="1431544"/>
            <a:chExt cx="3420523" cy="912700"/>
          </a:xfrm>
        </p:grpSpPr>
        <p:sp>
          <p:nvSpPr>
            <p:cNvPr id="140" name="Rounded Rectangle 214">
              <a:extLst>
                <a:ext uri="{FF2B5EF4-FFF2-40B4-BE49-F238E27FC236}">
                  <a16:creationId xmlns:a16="http://schemas.microsoft.com/office/drawing/2014/main" id="{963DFCA9-1A07-422A-A79E-FD844C7CB4F1}"/>
                </a:ext>
              </a:extLst>
            </p:cNvPr>
            <p:cNvSpPr/>
            <p:nvPr/>
          </p:nvSpPr>
          <p:spPr>
            <a:xfrm>
              <a:off x="621264" y="1431544"/>
              <a:ext cx="3420523" cy="912700"/>
            </a:xfrm>
            <a:prstGeom prst="roundRect">
              <a:avLst>
                <a:gd name="adj" fmla="val 19596"/>
              </a:avLst>
            </a:prstGeom>
            <a:gradFill flip="none" rotWithShape="1">
              <a:gsLst>
                <a:gs pos="10000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E86B46-6891-4F08-A7A5-622A77CDA6D5}"/>
                </a:ext>
              </a:extLst>
            </p:cNvPr>
            <p:cNvSpPr txBox="1"/>
            <p:nvPr/>
          </p:nvSpPr>
          <p:spPr>
            <a:xfrm>
              <a:off x="752658" y="1472396"/>
              <a:ext cx="3157737" cy="86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Example 6: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Draw this 3D solid on</a:t>
              </a:r>
            </a:p>
            <a:p>
              <a:pPr algn="ctr"/>
              <a:r>
                <a:rPr lang="en-GB" sz="1600" b="1" dirty="0">
                  <a:latin typeface="Arial" pitchFamily="34" charset="0"/>
                  <a:cs typeface="Arial" pitchFamily="34" charset="0"/>
                </a:rPr>
                <a:t>isometric paper.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38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000"/>
                            </p:stCondLst>
                            <p:childTnLst>
                              <p:par>
                                <p:cTn id="2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500"/>
                            </p:stCondLst>
                            <p:childTnLst>
                              <p:par>
                                <p:cTn id="2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80</TotalTime>
  <Words>738</Words>
  <Application>Microsoft Office PowerPoint</Application>
  <PresentationFormat>Widescreen</PresentationFormat>
  <Paragraphs>138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Tw Cen MT</vt:lpstr>
      <vt:lpstr>Tw Cen MT Condensed</vt:lpstr>
      <vt:lpstr>Wingdings 3</vt:lpstr>
      <vt:lpstr>Integral</vt:lpstr>
      <vt:lpstr>Topic: Drawing 3D Objects EQ: How Do I Draw 3D Shapes?</vt:lpstr>
      <vt:lpstr>FIVE Questions (LHS)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</vt:lpstr>
      <vt:lpstr>Task</vt:lpstr>
      <vt:lpstr>PowerPoint Presentation</vt:lpstr>
      <vt:lpstr>Do You think You can Build 3D shapes from a drawing?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You think You can Draw the Different Views of a 3D Shape?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Measurement EQ: How Do I Calculate the Area of Triangles?</dc:title>
  <dc:creator>PARLEVLIET Magdeline [Baldivis Secondary College]</dc:creator>
  <cp:lastModifiedBy>PARLEVLIET Magdeline [Baldivis Secondary College]</cp:lastModifiedBy>
  <cp:revision>5</cp:revision>
  <dcterms:created xsi:type="dcterms:W3CDTF">2021-10-20T16:48:41Z</dcterms:created>
  <dcterms:modified xsi:type="dcterms:W3CDTF">2021-10-24T17:11:18Z</dcterms:modified>
</cp:coreProperties>
</file>